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Lst>
  <p:sldSz cx="6858000" cy="9144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80" d="100"/>
          <a:sy n="80" d="100"/>
        </p:scale>
        <p:origin x="-2262" y="2784"/>
      </p:cViewPr>
      <p:guideLst>
        <p:guide orient="horz" pos="2880"/>
        <p:guide pos="216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514350" y="2840569"/>
            <a:ext cx="5829300" cy="1960033"/>
          </a:xfrm>
        </p:spPr>
        <p:txBody>
          <a:bodyPr/>
          <a:lstStyle/>
          <a:p>
            <a:r>
              <a:rPr lang="fr-FR" smtClean="0"/>
              <a:t>Cliquez pour modifier le style du titre</a:t>
            </a:r>
            <a:endParaRPr lang="fr-FR"/>
          </a:p>
        </p:txBody>
      </p:sp>
      <p:sp>
        <p:nvSpPr>
          <p:cNvPr id="3" name="Sous-titre 2"/>
          <p:cNvSpPr>
            <a:spLocks noGrp="1"/>
          </p:cNvSpPr>
          <p:nvPr>
            <p:ph type="subTitle" idx="1"/>
          </p:nvPr>
        </p:nvSpPr>
        <p:spPr>
          <a:xfrm>
            <a:off x="1028700" y="5181600"/>
            <a:ext cx="4800600" cy="23368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FR"/>
          </a:p>
        </p:txBody>
      </p:sp>
      <p:sp>
        <p:nvSpPr>
          <p:cNvPr id="4" name="Espace réservé de la date 3"/>
          <p:cNvSpPr>
            <a:spLocks noGrp="1"/>
          </p:cNvSpPr>
          <p:nvPr>
            <p:ph type="dt" sz="half" idx="10"/>
          </p:nvPr>
        </p:nvSpPr>
        <p:spPr/>
        <p:txBody>
          <a:bodyPr/>
          <a:lstStyle/>
          <a:p>
            <a:fld id="{56114E55-5A5D-4CF6-9EF2-CECB767BFDF6}" type="datetimeFigureOut">
              <a:rPr lang="fr-FR" smtClean="0"/>
              <a:pPr/>
              <a:t>29/04/2026</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A7BFEA61-8F69-4943-8E02-590634761FA4}" type="slidenum">
              <a:rPr lang="fr-FR" smtClean="0"/>
              <a:pPr/>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56114E55-5A5D-4CF6-9EF2-CECB767BFDF6}" type="datetimeFigureOut">
              <a:rPr lang="fr-FR" smtClean="0"/>
              <a:pPr/>
              <a:t>29/04/2026</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A7BFEA61-8F69-4943-8E02-590634761FA4}"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3729037" y="488951"/>
            <a:ext cx="1157288" cy="10401300"/>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257176" y="488951"/>
            <a:ext cx="3357563" cy="10401300"/>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56114E55-5A5D-4CF6-9EF2-CECB767BFDF6}" type="datetimeFigureOut">
              <a:rPr lang="fr-FR" smtClean="0"/>
              <a:pPr/>
              <a:t>29/04/2026</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A7BFEA61-8F69-4943-8E02-590634761FA4}"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56114E55-5A5D-4CF6-9EF2-CECB767BFDF6}" type="datetimeFigureOut">
              <a:rPr lang="fr-FR" smtClean="0"/>
              <a:pPr/>
              <a:t>29/04/2026</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A7BFEA61-8F69-4943-8E02-590634761FA4}"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541735" y="5875867"/>
            <a:ext cx="5829300" cy="1816100"/>
          </a:xfrm>
        </p:spPr>
        <p:txBody>
          <a:bodyPr anchor="t"/>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541735" y="3875620"/>
            <a:ext cx="5829300" cy="2000249"/>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56114E55-5A5D-4CF6-9EF2-CECB767BFDF6}" type="datetimeFigureOut">
              <a:rPr lang="fr-FR" smtClean="0"/>
              <a:pPr/>
              <a:t>29/04/2026</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A7BFEA61-8F69-4943-8E02-590634761FA4}" type="slidenum">
              <a:rPr lang="fr-FR" smtClean="0"/>
              <a:pPr/>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257176" y="2844801"/>
            <a:ext cx="2257425" cy="8045451"/>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2628901" y="2844801"/>
            <a:ext cx="2257425" cy="8045451"/>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56114E55-5A5D-4CF6-9EF2-CECB767BFDF6}" type="datetimeFigureOut">
              <a:rPr lang="fr-FR" smtClean="0"/>
              <a:pPr/>
              <a:t>29/04/2026</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A7BFEA61-8F69-4943-8E02-590634761FA4}"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342900" y="366184"/>
            <a:ext cx="6172200" cy="1524000"/>
          </a:xfrm>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342901" y="2046817"/>
            <a:ext cx="303014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342901" y="2899833"/>
            <a:ext cx="303014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3483770" y="2046817"/>
            <a:ext cx="303133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3483770" y="2899833"/>
            <a:ext cx="303133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56114E55-5A5D-4CF6-9EF2-CECB767BFDF6}" type="datetimeFigureOut">
              <a:rPr lang="fr-FR" smtClean="0"/>
              <a:pPr/>
              <a:t>29/04/2026</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A7BFEA61-8F69-4943-8E02-590634761FA4}"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e la date 2"/>
          <p:cNvSpPr>
            <a:spLocks noGrp="1"/>
          </p:cNvSpPr>
          <p:nvPr>
            <p:ph type="dt" sz="half" idx="10"/>
          </p:nvPr>
        </p:nvSpPr>
        <p:spPr/>
        <p:txBody>
          <a:bodyPr/>
          <a:lstStyle/>
          <a:p>
            <a:fld id="{56114E55-5A5D-4CF6-9EF2-CECB767BFDF6}" type="datetimeFigureOut">
              <a:rPr lang="fr-FR" smtClean="0"/>
              <a:pPr/>
              <a:t>29/04/2026</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A7BFEA61-8F69-4943-8E02-590634761FA4}"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56114E55-5A5D-4CF6-9EF2-CECB767BFDF6}" type="datetimeFigureOut">
              <a:rPr lang="fr-FR" smtClean="0"/>
              <a:pPr/>
              <a:t>29/04/2026</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A7BFEA61-8F69-4943-8E02-590634761FA4}"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342901" y="364067"/>
            <a:ext cx="2256235" cy="1549400"/>
          </a:xfr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2681288" y="364069"/>
            <a:ext cx="3833813" cy="780415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342901" y="1913469"/>
            <a:ext cx="2256235" cy="625475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56114E55-5A5D-4CF6-9EF2-CECB767BFDF6}" type="datetimeFigureOut">
              <a:rPr lang="fr-FR" smtClean="0"/>
              <a:pPr/>
              <a:t>29/04/2026</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A7BFEA61-8F69-4943-8E02-590634761FA4}"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344216" y="6400801"/>
            <a:ext cx="4114800" cy="755651"/>
          </a:xfr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1344216" y="817033"/>
            <a:ext cx="41148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344216" y="7156452"/>
            <a:ext cx="4114800" cy="107314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56114E55-5A5D-4CF6-9EF2-CECB767BFDF6}" type="datetimeFigureOut">
              <a:rPr lang="fr-FR" smtClean="0"/>
              <a:pPr/>
              <a:t>29/04/2026</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A7BFEA61-8F69-4943-8E02-590634761FA4}" type="slidenum">
              <a:rPr lang="fr-FR" smtClean="0"/>
              <a:pPr/>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342900" y="366184"/>
            <a:ext cx="6172200" cy="1524000"/>
          </a:xfrm>
          <a:prstGeom prst="rect">
            <a:avLst/>
          </a:prstGeom>
        </p:spPr>
        <p:txBody>
          <a:bodyPr vert="horz" lIns="91440" tIns="45720" rIns="91440" bIns="45720" rtlCol="0" anchor="ctr">
            <a:normAutofit/>
          </a:bodyPr>
          <a:lstStyle/>
          <a:p>
            <a:r>
              <a:rPr lang="fr-FR" smtClean="0"/>
              <a:t>Cliquez pour modifier le style du titre</a:t>
            </a:r>
            <a:endParaRPr lang="fr-FR"/>
          </a:p>
        </p:txBody>
      </p:sp>
      <p:sp>
        <p:nvSpPr>
          <p:cNvPr id="3" name="Espace réservé du texte 2"/>
          <p:cNvSpPr>
            <a:spLocks noGrp="1"/>
          </p:cNvSpPr>
          <p:nvPr>
            <p:ph type="body" idx="1"/>
          </p:nvPr>
        </p:nvSpPr>
        <p:spPr>
          <a:xfrm>
            <a:off x="342900" y="2133602"/>
            <a:ext cx="6172200" cy="6034617"/>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342900" y="8475136"/>
            <a:ext cx="1600200" cy="486833"/>
          </a:xfrm>
          <a:prstGeom prst="rect">
            <a:avLst/>
          </a:prstGeom>
        </p:spPr>
        <p:txBody>
          <a:bodyPr vert="horz" lIns="91440" tIns="45720" rIns="91440" bIns="45720" rtlCol="0" anchor="ctr"/>
          <a:lstStyle>
            <a:lvl1pPr algn="l">
              <a:defRPr sz="1200">
                <a:solidFill>
                  <a:schemeClr val="tx1">
                    <a:tint val="75000"/>
                  </a:schemeClr>
                </a:solidFill>
              </a:defRPr>
            </a:lvl1pPr>
          </a:lstStyle>
          <a:p>
            <a:fld id="{56114E55-5A5D-4CF6-9EF2-CECB767BFDF6}" type="datetimeFigureOut">
              <a:rPr lang="fr-FR" smtClean="0"/>
              <a:pPr/>
              <a:t>29/04/2026</a:t>
            </a:fld>
            <a:endParaRPr lang="fr-FR"/>
          </a:p>
        </p:txBody>
      </p:sp>
      <p:sp>
        <p:nvSpPr>
          <p:cNvPr id="5" name="Espace réservé du pied de page 4"/>
          <p:cNvSpPr>
            <a:spLocks noGrp="1"/>
          </p:cNvSpPr>
          <p:nvPr>
            <p:ph type="ftr" sz="quarter" idx="3"/>
          </p:nvPr>
        </p:nvSpPr>
        <p:spPr>
          <a:xfrm>
            <a:off x="2343150" y="8475136"/>
            <a:ext cx="2171700" cy="486833"/>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4914900" y="8475136"/>
            <a:ext cx="1600200" cy="486833"/>
          </a:xfrm>
          <a:prstGeom prst="rect">
            <a:avLst/>
          </a:prstGeom>
        </p:spPr>
        <p:txBody>
          <a:bodyPr vert="horz" lIns="91440" tIns="45720" rIns="91440" bIns="45720" rtlCol="0" anchor="ctr"/>
          <a:lstStyle>
            <a:lvl1pPr algn="r">
              <a:defRPr sz="1200">
                <a:solidFill>
                  <a:schemeClr val="tx1">
                    <a:tint val="75000"/>
                  </a:schemeClr>
                </a:solidFill>
              </a:defRPr>
            </a:lvl1pPr>
          </a:lstStyle>
          <a:p>
            <a:fld id="{A7BFEA61-8F69-4943-8E02-590634761FA4}" type="slidenum">
              <a:rPr lang="fr-FR" smtClean="0"/>
              <a:pPr/>
              <a:t>‹N°›</a:t>
            </a:fld>
            <a:endParaRPr lang="fr-F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image" Target="../media/image4.jpeg"/><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au 3"/>
          <p:cNvGraphicFramePr>
            <a:graphicFrameLocks noGrp="1"/>
          </p:cNvGraphicFramePr>
          <p:nvPr>
            <p:extLst>
              <p:ext uri="{D42A27DB-BD31-4B8C-83A1-F6EECF244321}">
                <p14:modId xmlns:p14="http://schemas.microsoft.com/office/powerpoint/2010/main" val="2370011633"/>
              </p:ext>
            </p:extLst>
          </p:nvPr>
        </p:nvGraphicFramePr>
        <p:xfrm>
          <a:off x="0" y="3"/>
          <a:ext cx="6858000" cy="11953879"/>
        </p:xfrm>
        <a:graphic>
          <a:graphicData uri="http://schemas.openxmlformats.org/drawingml/2006/table">
            <a:tbl>
              <a:tblPr firstRow="1" bandRow="1">
                <a:tableStyleId>{5C22544A-7EE6-4342-B048-85BDC9FD1C3A}</a:tableStyleId>
              </a:tblPr>
              <a:tblGrid>
                <a:gridCol w="1790210"/>
                <a:gridCol w="1638790"/>
                <a:gridCol w="1778882"/>
                <a:gridCol w="1650118"/>
              </a:tblGrid>
              <a:tr h="113894">
                <a:tc gridSpan="4">
                  <a:txBody>
                    <a:bodyPr/>
                    <a:lstStyle/>
                    <a:p>
                      <a:pPr algn="ctr"/>
                      <a:endParaRPr lang="fr-FR" sz="100" dirty="0"/>
                    </a:p>
                  </a:txBody>
                  <a:tcPr marL="20713" marR="20713" marT="9767" marB="9767">
                    <a:lnB w="12700" cap="flat" cmpd="sng" algn="ctr">
                      <a:solidFill>
                        <a:schemeClr val="tx1"/>
                      </a:solidFill>
                      <a:prstDash val="solid"/>
                      <a:round/>
                      <a:headEnd type="none" w="med" len="med"/>
                      <a:tailEnd type="none" w="med" len="med"/>
                    </a:lnB>
                    <a:gradFill flip="none" rotWithShape="1">
                      <a:gsLst>
                        <a:gs pos="0">
                          <a:srgbClr val="0374C0"/>
                        </a:gs>
                        <a:gs pos="93000">
                          <a:schemeClr val="bg1"/>
                        </a:gs>
                      </a:gsLst>
                      <a:lin ang="2700000" scaled="1"/>
                      <a:tileRect/>
                    </a:gradFill>
                  </a:tcPr>
                </a:tc>
                <a:tc hMerge="1">
                  <a:txBody>
                    <a:bodyPr/>
                    <a:lstStyle/>
                    <a:p>
                      <a:endParaRPr lang="fr-FR"/>
                    </a:p>
                  </a:txBody>
                  <a:tcPr/>
                </a:tc>
                <a:tc hMerge="1">
                  <a:txBody>
                    <a:bodyPr/>
                    <a:lstStyle/>
                    <a:p>
                      <a:endParaRPr lang="fr-FR" dirty="0"/>
                    </a:p>
                  </a:txBody>
                  <a:tcPr/>
                </a:tc>
                <a:tc hMerge="1">
                  <a:txBody>
                    <a:bodyPr/>
                    <a:lstStyle/>
                    <a:p>
                      <a:endParaRPr lang="fr-FR"/>
                    </a:p>
                  </a:txBody>
                  <a:tcPr/>
                </a:tc>
              </a:tr>
              <a:tr h="1001719">
                <a:tc gridSpan="4">
                  <a:txBody>
                    <a:bodyPr/>
                    <a:lstStyle/>
                    <a:p>
                      <a:pPr algn="ctr"/>
                      <a:r>
                        <a:rPr lang="fr-FR" sz="100" dirty="0" smtClean="0"/>
                        <a:t>F</a:t>
                      </a:r>
                    </a:p>
                    <a:p>
                      <a:pPr algn="ctr"/>
                      <a:endParaRPr lang="fr-FR" sz="100" dirty="0" smtClean="0"/>
                    </a:p>
                    <a:p>
                      <a:pPr algn="ctr"/>
                      <a:endParaRPr lang="fr-FR" sz="100" dirty="0"/>
                    </a:p>
                  </a:txBody>
                  <a:tcPr marL="20713" marR="20713" marT="9767" marB="9767">
                    <a:lnT w="12700" cap="flat" cmpd="sng" algn="ctr">
                      <a:solidFill>
                        <a:schemeClr val="tx1"/>
                      </a:solidFill>
                      <a:prstDash val="solid"/>
                      <a:round/>
                      <a:headEnd type="none" w="med" len="med"/>
                      <a:tailEnd type="none" w="med" len="med"/>
                    </a:lnT>
                    <a:solidFill>
                      <a:srgbClr val="02AF0A"/>
                    </a:solidFill>
                  </a:tcPr>
                </a:tc>
                <a:tc hMerge="1">
                  <a:txBody>
                    <a:bodyPr/>
                    <a:lstStyle/>
                    <a:p>
                      <a:endParaRPr lang="fr-FR"/>
                    </a:p>
                  </a:txBody>
                  <a:tcPr/>
                </a:tc>
                <a:tc hMerge="1">
                  <a:txBody>
                    <a:bodyPr/>
                    <a:lstStyle/>
                    <a:p>
                      <a:endParaRPr lang="fr-FR"/>
                    </a:p>
                  </a:txBody>
                  <a:tcPr/>
                </a:tc>
                <a:tc hMerge="1">
                  <a:txBody>
                    <a:bodyPr/>
                    <a:lstStyle/>
                    <a:p>
                      <a:endParaRPr lang="fr-FR"/>
                    </a:p>
                  </a:txBody>
                  <a:tcPr/>
                </a:tc>
              </a:tr>
              <a:tr h="0">
                <a:tc gridSpan="4">
                  <a:txBody>
                    <a:bodyPr/>
                    <a:lstStyle/>
                    <a:p>
                      <a:endParaRPr lang="fr-FR" sz="100" kern="1200" dirty="0">
                        <a:solidFill>
                          <a:schemeClr val="dk1"/>
                        </a:solidFill>
                        <a:latin typeface="+mn-lt"/>
                        <a:ea typeface="+mn-ea"/>
                        <a:cs typeface="+mn-cs"/>
                      </a:endParaRPr>
                    </a:p>
                  </a:txBody>
                  <a:tcPr marL="20713" marR="20713" marT="9767" marB="9767">
                    <a:lnB w="12700" cap="flat" cmpd="sng" algn="ctr">
                      <a:solidFill>
                        <a:schemeClr val="tx1"/>
                      </a:solidFill>
                      <a:prstDash val="solid"/>
                      <a:round/>
                      <a:headEnd type="none" w="med" len="med"/>
                      <a:tailEnd type="none" w="med" len="med"/>
                    </a:lnB>
                    <a:solidFill>
                      <a:srgbClr val="EAEFF7"/>
                    </a:solidFill>
                  </a:tcPr>
                </a:tc>
                <a:tc hMerge="1">
                  <a:txBody>
                    <a:bodyPr/>
                    <a:lstStyle/>
                    <a:p>
                      <a:endParaRPr lang="fr-FR" sz="1200" kern="1200" dirty="0">
                        <a:solidFill>
                          <a:schemeClr val="dk1"/>
                        </a:solidFill>
                        <a:latin typeface="+mn-lt"/>
                        <a:ea typeface="+mn-ea"/>
                        <a:cs typeface="+mn-cs"/>
                      </a:endParaRPr>
                    </a:p>
                  </a:txBody>
                  <a:tcPr>
                    <a:lnB w="12700" cap="flat" cmpd="sng" algn="ctr">
                      <a:solidFill>
                        <a:schemeClr val="tx1"/>
                      </a:solidFill>
                      <a:prstDash val="solid"/>
                      <a:round/>
                      <a:headEnd type="none" w="med" len="med"/>
                      <a:tailEnd type="none" w="med" len="med"/>
                    </a:lnB>
                    <a:solidFill>
                      <a:srgbClr val="FF2400"/>
                    </a:solidFill>
                  </a:tcPr>
                </a:tc>
                <a:tc hMerge="1">
                  <a:txBody>
                    <a:bodyPr/>
                    <a:lstStyle/>
                    <a:p>
                      <a:endParaRPr lang="fr-FR" sz="2800" dirty="0"/>
                    </a:p>
                  </a:txBody>
                  <a:tcPr>
                    <a:lnB w="12700" cap="flat" cmpd="sng" algn="ctr">
                      <a:solidFill>
                        <a:schemeClr val="tx1"/>
                      </a:solidFill>
                      <a:prstDash val="solid"/>
                      <a:round/>
                      <a:headEnd type="none" w="med" len="med"/>
                      <a:tailEnd type="none" w="med" len="med"/>
                    </a:lnB>
                    <a:solidFill>
                      <a:srgbClr val="02AF0A"/>
                    </a:solidFill>
                  </a:tcPr>
                </a:tc>
                <a:tc hMerge="1">
                  <a:txBody>
                    <a:bodyPr/>
                    <a:lstStyle/>
                    <a:p>
                      <a:endParaRPr lang="fr-FR"/>
                    </a:p>
                  </a:txBody>
                  <a:tcPr/>
                </a:tc>
              </a:tr>
              <a:tr h="61661">
                <a:tc>
                  <a:txBody>
                    <a:bodyPr/>
                    <a:lstStyle/>
                    <a:p>
                      <a:endParaRPr lang="fr-FR" sz="100" kern="1200" dirty="0">
                        <a:solidFill>
                          <a:schemeClr val="dk1"/>
                        </a:solidFill>
                        <a:latin typeface="+mn-lt"/>
                        <a:ea typeface="+mn-ea"/>
                        <a:cs typeface="+mn-cs"/>
                      </a:endParaRPr>
                    </a:p>
                  </a:txBody>
                  <a:tcPr marL="20713" marR="20713" marT="9767" marB="9767">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77017B"/>
                    </a:solidFill>
                  </a:tcPr>
                </a:tc>
                <a:tc>
                  <a:txBody>
                    <a:bodyPr/>
                    <a:lstStyle/>
                    <a:p>
                      <a:endParaRPr lang="fr-FR" sz="100" kern="1200" dirty="0">
                        <a:solidFill>
                          <a:schemeClr val="dk1"/>
                        </a:solidFill>
                        <a:latin typeface="+mn-lt"/>
                        <a:ea typeface="+mn-ea"/>
                        <a:cs typeface="+mn-cs"/>
                      </a:endParaRPr>
                    </a:p>
                  </a:txBody>
                  <a:tcPr marL="20713" marR="20713" marT="9767" marB="9767">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2400"/>
                    </a:solidFill>
                  </a:tcPr>
                </a:tc>
                <a:tc>
                  <a:txBody>
                    <a:bodyPr/>
                    <a:lstStyle/>
                    <a:p>
                      <a:endParaRPr lang="fr-FR" sz="100" dirty="0"/>
                    </a:p>
                  </a:txBody>
                  <a:tcPr marL="20713" marR="20713" marT="9767" marB="9767">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374C0"/>
                    </a:solidFill>
                  </a:tcPr>
                </a:tc>
                <a:tc>
                  <a:txBody>
                    <a:bodyPr/>
                    <a:lstStyle/>
                    <a:p>
                      <a:endParaRPr lang="fr-FR" sz="300" dirty="0"/>
                    </a:p>
                  </a:txBody>
                  <a:tcPr marL="20713" marR="20713" marT="9767" marB="9767">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2AF0A"/>
                    </a:solidFill>
                  </a:tcPr>
                </a:tc>
              </a:tr>
              <a:tr h="0">
                <a:tc gridSpan="4">
                  <a:txBody>
                    <a:bodyPr/>
                    <a:lstStyle/>
                    <a:p>
                      <a:endParaRPr lang="fr-FR" sz="100" kern="1200" dirty="0">
                        <a:solidFill>
                          <a:schemeClr val="dk1"/>
                        </a:solidFill>
                        <a:latin typeface="+mn-lt"/>
                        <a:ea typeface="+mn-ea"/>
                        <a:cs typeface="+mn-cs"/>
                      </a:endParaRPr>
                    </a:p>
                  </a:txBody>
                  <a:tcPr marL="20713" marR="20713" marT="9767" marB="9767">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fr-FR"/>
                    </a:p>
                  </a:txBody>
                  <a:tcPr/>
                </a:tc>
                <a:tc hMerge="1">
                  <a:txBody>
                    <a:bodyPr/>
                    <a:lstStyle/>
                    <a:p>
                      <a:endParaRPr lang="fr-FR" sz="2800" dirty="0"/>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fr-FR"/>
                    </a:p>
                  </a:txBody>
                  <a:tcPr/>
                </a:tc>
              </a:tr>
              <a:tr h="176867">
                <a:tc gridSpan="2">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r-FR" sz="900" b="1" kern="1200" dirty="0" smtClean="0">
                          <a:solidFill>
                            <a:schemeClr val="dk1"/>
                          </a:solidFill>
                          <a:latin typeface="Times New Roman" panose="02020603050405020304" pitchFamily="18" charset="0"/>
                          <a:ea typeface="+mn-ea"/>
                          <a:cs typeface="Times New Roman" panose="02020603050405020304" pitchFamily="18" charset="0"/>
                        </a:rPr>
                        <a:t>A - Objectifs de la formation</a:t>
                      </a:r>
                      <a:endParaRPr lang="fr-FR" sz="900" kern="1200" dirty="0" smtClean="0">
                        <a:solidFill>
                          <a:schemeClr val="dk1"/>
                        </a:solidFill>
                        <a:latin typeface="Times New Roman" panose="02020603050405020304" pitchFamily="18" charset="0"/>
                        <a:ea typeface="+mn-ea"/>
                        <a:cs typeface="Times New Roman" panose="02020603050405020304" pitchFamily="18" charset="0"/>
                      </a:endParaRPr>
                    </a:p>
                  </a:txBody>
                  <a:tcPr marL="81548" marR="20713" marT="9767" marB="9767"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hMerge="1">
                  <a:txBody>
                    <a:bodyPr/>
                    <a:lstStyle/>
                    <a:p>
                      <a:endParaRPr lang="fr-FR"/>
                    </a:p>
                  </a:txBody>
                  <a:tcPr/>
                </a:tc>
                <a:tc gridSpan="2">
                  <a:txBody>
                    <a:bodyPr/>
                    <a:lstStyle/>
                    <a:p>
                      <a:pPr marL="0" marR="0" lvl="0" indent="0" algn="ctr" defTabSz="3027487" rtl="0" eaLnBrk="1" fontAlgn="auto" latinLnBrk="0" hangingPunct="1">
                        <a:lnSpc>
                          <a:spcPct val="100000"/>
                        </a:lnSpc>
                        <a:spcBef>
                          <a:spcPts val="0"/>
                        </a:spcBef>
                        <a:spcAft>
                          <a:spcPts val="0"/>
                        </a:spcAft>
                        <a:buClrTx/>
                        <a:buSzTx/>
                        <a:buFontTx/>
                        <a:buNone/>
                        <a:tabLst/>
                        <a:defRPr/>
                      </a:pPr>
                      <a:r>
                        <a:rPr kumimoji="0" lang="fr-FR" sz="1100" b="1" i="0" u="sng" strike="noStrike" cap="none" normalizeH="0" baseline="0" dirty="0" smtClean="0">
                          <a:ln>
                            <a:noFill/>
                          </a:ln>
                          <a:solidFill>
                            <a:schemeClr val="tx1"/>
                          </a:solidFill>
                          <a:effectLst/>
                          <a:latin typeface="Times New Roman" pitchFamily="18" charset="0"/>
                          <a:cs typeface="Times New Roman" pitchFamily="18" charset="0"/>
                        </a:rPr>
                        <a:t>Programmes des études </a:t>
                      </a:r>
                      <a:r>
                        <a:rPr kumimoji="0" lang="fr-FR" sz="1100" b="1" i="0" u="none" strike="noStrike" cap="none" normalizeH="0" baseline="0" dirty="0" smtClean="0">
                          <a:ln>
                            <a:noFill/>
                          </a:ln>
                          <a:solidFill>
                            <a:schemeClr val="tx1"/>
                          </a:solidFill>
                          <a:effectLst/>
                          <a:latin typeface="Times New Roman" pitchFamily="18" charset="0"/>
                          <a:cs typeface="Times New Roman" pitchFamily="18" charset="0"/>
                        </a:rPr>
                        <a:t>      </a:t>
                      </a:r>
                      <a:r>
                        <a:rPr kumimoji="0" lang="fr-FR" sz="1100" b="1" i="0" u="sng" strike="noStrike" cap="none" normalizeH="0" baseline="0" dirty="0" smtClean="0">
                          <a:ln>
                            <a:noFill/>
                          </a:ln>
                          <a:solidFill>
                            <a:schemeClr val="tx1"/>
                          </a:solidFill>
                          <a:effectLst/>
                          <a:latin typeface="Times New Roman" pitchFamily="18" charset="0"/>
                          <a:cs typeface="Times New Roman" pitchFamily="18" charset="0"/>
                        </a:rPr>
                        <a:t>Parcours L3</a:t>
                      </a:r>
                      <a:endParaRPr kumimoji="0" lang="en-US" sz="1100" b="1" i="0" u="none" strike="noStrike" cap="none" normalizeH="0" baseline="0" dirty="0" smtClean="0">
                        <a:ln>
                          <a:noFill/>
                        </a:ln>
                        <a:solidFill>
                          <a:schemeClr val="bg1"/>
                        </a:solidFill>
                        <a:effectLst/>
                        <a:latin typeface="Arial" pitchFamily="34" charset="0"/>
                        <a:cs typeface="Arial" pitchFamily="34" charset="0"/>
                      </a:endParaRPr>
                    </a:p>
                  </a:txBody>
                  <a:tcPr marL="81548" marR="20713" marT="9767" marB="9767"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2D050"/>
                    </a:solidFill>
                  </a:tcPr>
                </a:tc>
                <a:tc hMerge="1">
                  <a:txBody>
                    <a:bodyPr/>
                    <a:lstStyle/>
                    <a:p>
                      <a:endParaRPr lang="fr-FR"/>
                    </a:p>
                  </a:txBody>
                  <a:tcPr/>
                </a:tc>
              </a:tr>
              <a:tr h="1832953">
                <a:tc gridSpan="2">
                  <a:txBody>
                    <a:bodyPr/>
                    <a:lstStyle/>
                    <a:p>
                      <a:pPr marL="0" marR="0" indent="0" algn="just" defTabSz="914400" rtl="0" eaLnBrk="1" fontAlgn="auto" latinLnBrk="0" hangingPunct="1">
                        <a:lnSpc>
                          <a:spcPct val="100000"/>
                        </a:lnSpc>
                        <a:spcBef>
                          <a:spcPts val="0"/>
                        </a:spcBef>
                        <a:spcAft>
                          <a:spcPts val="0"/>
                        </a:spcAft>
                        <a:buClrTx/>
                        <a:buSzTx/>
                        <a:buFontTx/>
                        <a:buNone/>
                        <a:tabLst/>
                        <a:defRPr/>
                      </a:pPr>
                      <a:endParaRPr lang="fr-FR" sz="1050" kern="1200" dirty="0" smtClean="0">
                        <a:solidFill>
                          <a:schemeClr val="dk1"/>
                        </a:solidFill>
                        <a:latin typeface="Times New Roman" panose="02020603050405020304" pitchFamily="18" charset="0"/>
                        <a:ea typeface="+mn-ea"/>
                        <a:cs typeface="Times New Roman" panose="02020603050405020304" pitchFamily="18" charset="0"/>
                      </a:endParaRPr>
                    </a:p>
                    <a:p>
                      <a:pPr marL="0" indent="0" algn="just">
                        <a:lnSpc>
                          <a:spcPct val="100000"/>
                        </a:lnSpc>
                      </a:pPr>
                      <a:r>
                        <a:rPr lang="fr-FR" sz="1050" b="0" kern="1200" dirty="0" smtClean="0">
                          <a:solidFill>
                            <a:schemeClr val="tx1"/>
                          </a:solidFill>
                          <a:effectLst/>
                          <a:latin typeface="Times New Roman" panose="02020603050405020304" pitchFamily="18" charset="0"/>
                          <a:ea typeface="+mn-ea"/>
                          <a:cs typeface="Times New Roman" panose="02020603050405020304" pitchFamily="18" charset="0"/>
                        </a:rPr>
                        <a:t>L’objectif de cette spécialité est de former des diplômés capables de développer des approches intégratrices pour gérer le sol et l’eau dans les milieux cultivés pour l’agriculture, tout en les initiant à une approche scientifique et pratique à travers une formation pluridisciplinaire. La formation vise à offrir des compétences solides et contemporaines capables de relever le défit avec étude de cas concrets, sont renforcés par la l’introduction  de la maitrise des nouvelles technologies tels que les systèmes d’informations géographiques (GIS).</a:t>
                      </a:r>
                    </a:p>
                    <a:p>
                      <a:pPr marL="0" indent="0" algn="just">
                        <a:lnSpc>
                          <a:spcPct val="100000"/>
                        </a:lnSpc>
                      </a:pPr>
                      <a:endParaRPr lang="fr-FR" sz="1050" b="0" kern="1200" dirty="0" smtClean="0">
                        <a:solidFill>
                          <a:schemeClr val="tx1"/>
                        </a:solidFill>
                        <a:effectLst/>
                        <a:latin typeface="Times New Roman" panose="02020603050405020304" pitchFamily="18" charset="0"/>
                        <a:ea typeface="+mn-ea"/>
                        <a:cs typeface="Times New Roman" panose="02020603050405020304" pitchFamily="18" charset="0"/>
                      </a:endParaRPr>
                    </a:p>
                  </a:txBody>
                  <a:tcPr marL="81548" marR="81548" marT="9767" marB="9767">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DF7FF"/>
                    </a:solidFill>
                  </a:tcPr>
                </a:tc>
                <a:tc hMerge="1">
                  <a:txBody>
                    <a:bodyPr/>
                    <a:lstStyle/>
                    <a:p>
                      <a:endParaRPr lang="fr-FR"/>
                    </a:p>
                  </a:txBody>
                  <a:tcPr/>
                </a:tc>
                <a:tc rowSpan="5" gridSpan="2">
                  <a:txBody>
                    <a:bodyPr/>
                    <a:lstStyle/>
                    <a:p>
                      <a:pPr marL="0" marR="0" lvl="0" indent="0" algn="just" defTabSz="914400" rtl="0" eaLnBrk="0" fontAlgn="base" latinLnBrk="0" hangingPunct="0">
                        <a:lnSpc>
                          <a:spcPct val="100000"/>
                        </a:lnSpc>
                        <a:spcBef>
                          <a:spcPct val="0"/>
                        </a:spcBef>
                        <a:spcAft>
                          <a:spcPct val="0"/>
                        </a:spcAft>
                        <a:buClrTx/>
                        <a:buSzTx/>
                        <a:buFontTx/>
                        <a:buNone/>
                        <a:tabLst/>
                        <a:defRPr/>
                      </a:pPr>
                      <a:endParaRPr lang="fr-FR" altLang="fr-FR" sz="500" b="0" kern="1200" noProof="0" dirty="0" smtClean="0">
                        <a:solidFill>
                          <a:schemeClr val="tx1"/>
                        </a:solidFill>
                        <a:effectLst/>
                        <a:latin typeface="Arial" charset="0"/>
                        <a:ea typeface="+mn-ea"/>
                        <a:cs typeface="+mn-cs"/>
                      </a:endParaRPr>
                    </a:p>
                    <a:p>
                      <a:pPr marL="0" marR="0" lvl="0" indent="0" algn="just" defTabSz="914400" rtl="0" eaLnBrk="0" fontAlgn="base" latinLnBrk="0" hangingPunct="0">
                        <a:lnSpc>
                          <a:spcPct val="100000"/>
                        </a:lnSpc>
                        <a:spcBef>
                          <a:spcPct val="0"/>
                        </a:spcBef>
                        <a:spcAft>
                          <a:spcPct val="0"/>
                        </a:spcAft>
                        <a:buClrTx/>
                        <a:buSzTx/>
                        <a:buFontTx/>
                        <a:buNone/>
                        <a:tabLst/>
                        <a:defRPr/>
                      </a:pPr>
                      <a:endParaRPr lang="fr-FR" altLang="fr-FR" sz="500" b="0" kern="1200" noProof="0" dirty="0" smtClean="0">
                        <a:solidFill>
                          <a:schemeClr val="tx1"/>
                        </a:solidFill>
                        <a:effectLst/>
                        <a:latin typeface="Arial" charset="0"/>
                        <a:ea typeface="+mn-ea"/>
                        <a:cs typeface="+mn-cs"/>
                      </a:endParaRPr>
                    </a:p>
                    <a:p>
                      <a:pPr marL="0" marR="0" lvl="0" indent="0" algn="just" defTabSz="914400" rtl="0" eaLnBrk="0" fontAlgn="base" latinLnBrk="0" hangingPunct="0">
                        <a:lnSpc>
                          <a:spcPct val="100000"/>
                        </a:lnSpc>
                        <a:spcBef>
                          <a:spcPct val="0"/>
                        </a:spcBef>
                        <a:spcAft>
                          <a:spcPct val="0"/>
                        </a:spcAft>
                        <a:buClrTx/>
                        <a:buSzTx/>
                        <a:buFontTx/>
                        <a:buNone/>
                        <a:tabLst/>
                        <a:defRPr/>
                      </a:pPr>
                      <a:endParaRPr lang="fr-FR" altLang="fr-FR" sz="500" b="0" kern="1200" noProof="0" dirty="0" smtClean="0">
                        <a:solidFill>
                          <a:schemeClr val="tx1"/>
                        </a:solidFill>
                        <a:effectLst/>
                        <a:latin typeface="Arial" charset="0"/>
                        <a:ea typeface="+mn-ea"/>
                        <a:cs typeface="+mn-cs"/>
                      </a:endParaRPr>
                    </a:p>
                    <a:p>
                      <a:pPr marL="0" marR="0" lvl="0" indent="0" algn="just" defTabSz="914400" rtl="0" eaLnBrk="0" fontAlgn="base" latinLnBrk="0" hangingPunct="0">
                        <a:lnSpc>
                          <a:spcPct val="100000"/>
                        </a:lnSpc>
                        <a:spcBef>
                          <a:spcPct val="0"/>
                        </a:spcBef>
                        <a:spcAft>
                          <a:spcPct val="0"/>
                        </a:spcAft>
                        <a:buClrTx/>
                        <a:buSzTx/>
                        <a:buFontTx/>
                        <a:buNone/>
                        <a:tabLst/>
                        <a:defRPr/>
                      </a:pPr>
                      <a:endParaRPr lang="fr-FR" altLang="fr-FR" sz="500" b="0" kern="1200" noProof="0" dirty="0" smtClean="0">
                        <a:solidFill>
                          <a:schemeClr val="tx1"/>
                        </a:solidFill>
                        <a:effectLst/>
                        <a:latin typeface="Arial" charset="0"/>
                        <a:ea typeface="+mn-ea"/>
                        <a:cs typeface="+mn-cs"/>
                      </a:endParaRPr>
                    </a:p>
                    <a:p>
                      <a:pPr marL="0" marR="0" lvl="0" indent="0" algn="just" defTabSz="914400" rtl="0" eaLnBrk="0" fontAlgn="base" latinLnBrk="0" hangingPunct="0">
                        <a:lnSpc>
                          <a:spcPct val="100000"/>
                        </a:lnSpc>
                        <a:spcBef>
                          <a:spcPct val="0"/>
                        </a:spcBef>
                        <a:spcAft>
                          <a:spcPct val="0"/>
                        </a:spcAft>
                        <a:buClrTx/>
                        <a:buSzTx/>
                        <a:buFontTx/>
                        <a:buNone/>
                        <a:tabLst/>
                        <a:defRPr/>
                      </a:pPr>
                      <a:endParaRPr lang="fr-FR" altLang="fr-FR" sz="500" b="0" kern="1200" noProof="0" dirty="0" smtClean="0">
                        <a:solidFill>
                          <a:schemeClr val="tx1"/>
                        </a:solidFill>
                        <a:effectLst/>
                        <a:latin typeface="Arial" charset="0"/>
                        <a:ea typeface="+mn-ea"/>
                        <a:cs typeface="+mn-cs"/>
                      </a:endParaRPr>
                    </a:p>
                    <a:p>
                      <a:pPr marL="0" marR="0" lvl="0" indent="0" algn="just" defTabSz="914400" rtl="0" eaLnBrk="0" fontAlgn="base" latinLnBrk="0" hangingPunct="0">
                        <a:lnSpc>
                          <a:spcPct val="100000"/>
                        </a:lnSpc>
                        <a:spcBef>
                          <a:spcPct val="0"/>
                        </a:spcBef>
                        <a:spcAft>
                          <a:spcPct val="0"/>
                        </a:spcAft>
                        <a:buClrTx/>
                        <a:buSzTx/>
                        <a:buFontTx/>
                        <a:buNone/>
                        <a:tabLst/>
                        <a:defRPr/>
                      </a:pPr>
                      <a:endParaRPr lang="fr-FR" altLang="fr-FR" sz="500" b="0" kern="1200" noProof="0" dirty="0" smtClean="0">
                        <a:solidFill>
                          <a:schemeClr val="tx1"/>
                        </a:solidFill>
                        <a:effectLst/>
                        <a:latin typeface="Arial" charset="0"/>
                        <a:ea typeface="+mn-ea"/>
                        <a:cs typeface="+mn-cs"/>
                      </a:endParaRPr>
                    </a:p>
                    <a:p>
                      <a:pPr marL="0" marR="0" lvl="0" indent="0" algn="just" defTabSz="914400" rtl="0" eaLnBrk="0" fontAlgn="base" latinLnBrk="0" hangingPunct="0">
                        <a:lnSpc>
                          <a:spcPct val="100000"/>
                        </a:lnSpc>
                        <a:spcBef>
                          <a:spcPct val="0"/>
                        </a:spcBef>
                        <a:spcAft>
                          <a:spcPct val="0"/>
                        </a:spcAft>
                        <a:buClrTx/>
                        <a:buSzTx/>
                        <a:buFontTx/>
                        <a:buNone/>
                        <a:tabLst/>
                        <a:defRPr/>
                      </a:pPr>
                      <a:endParaRPr lang="fr-FR" altLang="fr-FR" sz="500" b="0" kern="1200" noProof="0" dirty="0" smtClean="0">
                        <a:solidFill>
                          <a:schemeClr val="tx1"/>
                        </a:solidFill>
                        <a:effectLst/>
                        <a:latin typeface="Arial" charset="0"/>
                        <a:ea typeface="+mn-ea"/>
                        <a:cs typeface="+mn-cs"/>
                      </a:endParaRPr>
                    </a:p>
                    <a:p>
                      <a:pPr marL="0" marR="0" lvl="0" indent="0" algn="just" defTabSz="914400" rtl="0" eaLnBrk="0" fontAlgn="base" latinLnBrk="0" hangingPunct="0">
                        <a:lnSpc>
                          <a:spcPct val="100000"/>
                        </a:lnSpc>
                        <a:spcBef>
                          <a:spcPct val="0"/>
                        </a:spcBef>
                        <a:spcAft>
                          <a:spcPct val="0"/>
                        </a:spcAft>
                        <a:buClrTx/>
                        <a:buSzTx/>
                        <a:buFontTx/>
                        <a:buNone/>
                        <a:tabLst/>
                        <a:defRPr/>
                      </a:pPr>
                      <a:endParaRPr lang="fr-FR" altLang="fr-FR" sz="500" b="0" kern="1200" noProof="0" dirty="0" smtClean="0">
                        <a:solidFill>
                          <a:schemeClr val="tx1"/>
                        </a:solidFill>
                        <a:effectLst/>
                        <a:latin typeface="Arial" charset="0"/>
                        <a:ea typeface="+mn-ea"/>
                        <a:cs typeface="+mn-cs"/>
                      </a:endParaRPr>
                    </a:p>
                    <a:p>
                      <a:pPr marL="0" marR="0" lvl="0" indent="0" algn="just" defTabSz="914400" rtl="0" eaLnBrk="0" fontAlgn="base" latinLnBrk="0" hangingPunct="0">
                        <a:lnSpc>
                          <a:spcPct val="100000"/>
                        </a:lnSpc>
                        <a:spcBef>
                          <a:spcPct val="0"/>
                        </a:spcBef>
                        <a:spcAft>
                          <a:spcPct val="0"/>
                        </a:spcAft>
                        <a:buClrTx/>
                        <a:buSzTx/>
                        <a:buFontTx/>
                        <a:buNone/>
                        <a:tabLst/>
                        <a:defRPr/>
                      </a:pPr>
                      <a:endParaRPr lang="fr-FR" altLang="fr-FR" sz="500" b="0" kern="1200" noProof="0" dirty="0" smtClean="0">
                        <a:solidFill>
                          <a:schemeClr val="tx1"/>
                        </a:solidFill>
                        <a:effectLst/>
                        <a:latin typeface="Arial" charset="0"/>
                        <a:ea typeface="+mn-ea"/>
                        <a:cs typeface="+mn-cs"/>
                      </a:endParaRPr>
                    </a:p>
                    <a:p>
                      <a:pPr marL="0" marR="0" lvl="0" indent="0" algn="just" defTabSz="914400" rtl="0" eaLnBrk="0" fontAlgn="base" latinLnBrk="0" hangingPunct="0">
                        <a:lnSpc>
                          <a:spcPct val="100000"/>
                        </a:lnSpc>
                        <a:spcBef>
                          <a:spcPct val="0"/>
                        </a:spcBef>
                        <a:spcAft>
                          <a:spcPct val="0"/>
                        </a:spcAft>
                        <a:buClrTx/>
                        <a:buSzTx/>
                        <a:buFontTx/>
                        <a:buNone/>
                        <a:tabLst/>
                        <a:defRPr/>
                      </a:pPr>
                      <a:endParaRPr lang="fr-FR" altLang="fr-FR" sz="500" b="0" kern="1200" noProof="0" dirty="0" smtClean="0">
                        <a:solidFill>
                          <a:schemeClr val="tx1"/>
                        </a:solidFill>
                        <a:effectLst/>
                        <a:latin typeface="Arial" charset="0"/>
                        <a:ea typeface="+mn-ea"/>
                        <a:cs typeface="+mn-cs"/>
                      </a:endParaRPr>
                    </a:p>
                    <a:p>
                      <a:pPr marL="0" marR="0" lvl="0" indent="0" algn="just" defTabSz="914400" rtl="0" eaLnBrk="0" fontAlgn="base" latinLnBrk="0" hangingPunct="0">
                        <a:lnSpc>
                          <a:spcPct val="100000"/>
                        </a:lnSpc>
                        <a:spcBef>
                          <a:spcPct val="0"/>
                        </a:spcBef>
                        <a:spcAft>
                          <a:spcPct val="0"/>
                        </a:spcAft>
                        <a:buClrTx/>
                        <a:buSzTx/>
                        <a:buFontTx/>
                        <a:buNone/>
                        <a:tabLst/>
                        <a:defRPr/>
                      </a:pPr>
                      <a:endParaRPr lang="fr-FR" altLang="fr-FR" sz="500" b="0" kern="1200" noProof="0" dirty="0" smtClean="0">
                        <a:solidFill>
                          <a:schemeClr val="tx1"/>
                        </a:solidFill>
                        <a:effectLst/>
                        <a:latin typeface="Arial" charset="0"/>
                        <a:ea typeface="+mn-ea"/>
                        <a:cs typeface="+mn-cs"/>
                      </a:endParaRPr>
                    </a:p>
                    <a:p>
                      <a:pPr marL="0" marR="0" lvl="0" indent="0" algn="just" defTabSz="914400" rtl="0" eaLnBrk="0" fontAlgn="base" latinLnBrk="0" hangingPunct="0">
                        <a:lnSpc>
                          <a:spcPct val="100000"/>
                        </a:lnSpc>
                        <a:spcBef>
                          <a:spcPct val="0"/>
                        </a:spcBef>
                        <a:spcAft>
                          <a:spcPct val="0"/>
                        </a:spcAft>
                        <a:buClrTx/>
                        <a:buSzTx/>
                        <a:buFontTx/>
                        <a:buNone/>
                        <a:tabLst/>
                        <a:defRPr/>
                      </a:pPr>
                      <a:endParaRPr lang="fr-FR" altLang="fr-FR" sz="500" b="0" kern="1200" noProof="0" dirty="0" smtClean="0">
                        <a:solidFill>
                          <a:schemeClr val="tx1"/>
                        </a:solidFill>
                        <a:effectLst/>
                        <a:latin typeface="Arial" charset="0"/>
                        <a:ea typeface="+mn-ea"/>
                        <a:cs typeface="+mn-cs"/>
                      </a:endParaRPr>
                    </a:p>
                    <a:p>
                      <a:pPr marL="0" marR="0" lvl="0" indent="0" algn="just" defTabSz="914400" rtl="0" eaLnBrk="0" fontAlgn="base" latinLnBrk="0" hangingPunct="0">
                        <a:lnSpc>
                          <a:spcPct val="100000"/>
                        </a:lnSpc>
                        <a:spcBef>
                          <a:spcPct val="0"/>
                        </a:spcBef>
                        <a:spcAft>
                          <a:spcPct val="0"/>
                        </a:spcAft>
                        <a:buClrTx/>
                        <a:buSzTx/>
                        <a:buFontTx/>
                        <a:buNone/>
                        <a:tabLst/>
                        <a:defRPr/>
                      </a:pPr>
                      <a:endParaRPr lang="fr-FR" altLang="fr-FR" sz="500" b="0" kern="1200" noProof="0" dirty="0" smtClean="0">
                        <a:solidFill>
                          <a:schemeClr val="tx1"/>
                        </a:solidFill>
                        <a:effectLst/>
                        <a:latin typeface="Arial" charset="0"/>
                        <a:ea typeface="+mn-ea"/>
                        <a:cs typeface="+mn-cs"/>
                      </a:endParaRPr>
                    </a:p>
                    <a:p>
                      <a:pPr marL="0" marR="0" lvl="0" indent="0" algn="just" defTabSz="914400" rtl="0" eaLnBrk="0" fontAlgn="base" latinLnBrk="0" hangingPunct="0">
                        <a:lnSpc>
                          <a:spcPct val="100000"/>
                        </a:lnSpc>
                        <a:spcBef>
                          <a:spcPct val="0"/>
                        </a:spcBef>
                        <a:spcAft>
                          <a:spcPct val="0"/>
                        </a:spcAft>
                        <a:buClrTx/>
                        <a:buSzTx/>
                        <a:buFontTx/>
                        <a:buNone/>
                        <a:tabLst/>
                        <a:defRPr/>
                      </a:pPr>
                      <a:endParaRPr lang="fr-FR" altLang="fr-FR" sz="500" b="0" kern="1200" noProof="0" dirty="0" smtClean="0">
                        <a:solidFill>
                          <a:schemeClr val="tx1"/>
                        </a:solidFill>
                        <a:effectLst/>
                        <a:latin typeface="Arial" charset="0"/>
                        <a:ea typeface="+mn-ea"/>
                        <a:cs typeface="+mn-cs"/>
                      </a:endParaRPr>
                    </a:p>
                    <a:p>
                      <a:pPr marL="0" marR="0" lvl="0" indent="0" algn="just" defTabSz="914400" rtl="0" eaLnBrk="0" fontAlgn="base" latinLnBrk="0" hangingPunct="0">
                        <a:lnSpc>
                          <a:spcPct val="100000"/>
                        </a:lnSpc>
                        <a:spcBef>
                          <a:spcPct val="0"/>
                        </a:spcBef>
                        <a:spcAft>
                          <a:spcPct val="0"/>
                        </a:spcAft>
                        <a:buClrTx/>
                        <a:buSzTx/>
                        <a:buFontTx/>
                        <a:buNone/>
                        <a:tabLst/>
                        <a:defRPr/>
                      </a:pPr>
                      <a:endParaRPr lang="fr-FR" altLang="fr-FR" sz="500" b="0" kern="1200" noProof="0" dirty="0" smtClean="0">
                        <a:solidFill>
                          <a:schemeClr val="tx1"/>
                        </a:solidFill>
                        <a:effectLst/>
                        <a:latin typeface="Arial" charset="0"/>
                        <a:ea typeface="+mn-ea"/>
                        <a:cs typeface="+mn-cs"/>
                      </a:endParaRPr>
                    </a:p>
                    <a:p>
                      <a:pPr marL="0" marR="0" lvl="0" indent="0" algn="just" defTabSz="914400" rtl="0" eaLnBrk="0" fontAlgn="base" latinLnBrk="0" hangingPunct="0">
                        <a:lnSpc>
                          <a:spcPct val="100000"/>
                        </a:lnSpc>
                        <a:spcBef>
                          <a:spcPct val="0"/>
                        </a:spcBef>
                        <a:spcAft>
                          <a:spcPct val="0"/>
                        </a:spcAft>
                        <a:buClrTx/>
                        <a:buSzTx/>
                        <a:buFontTx/>
                        <a:buNone/>
                        <a:tabLst/>
                        <a:defRPr/>
                      </a:pPr>
                      <a:endParaRPr lang="fr-FR" altLang="fr-FR" sz="500" b="0" kern="1200" noProof="0" dirty="0" smtClean="0">
                        <a:solidFill>
                          <a:schemeClr val="tx1"/>
                        </a:solidFill>
                        <a:effectLst/>
                        <a:latin typeface="Arial" charset="0"/>
                        <a:ea typeface="+mn-ea"/>
                        <a:cs typeface="+mn-cs"/>
                      </a:endParaRPr>
                    </a:p>
                    <a:p>
                      <a:pPr marL="0" marR="0" lvl="0" indent="0" algn="just" defTabSz="914400" rtl="0" eaLnBrk="0" fontAlgn="base" latinLnBrk="0" hangingPunct="0">
                        <a:lnSpc>
                          <a:spcPct val="100000"/>
                        </a:lnSpc>
                        <a:spcBef>
                          <a:spcPct val="0"/>
                        </a:spcBef>
                        <a:spcAft>
                          <a:spcPct val="0"/>
                        </a:spcAft>
                        <a:buClrTx/>
                        <a:buSzTx/>
                        <a:buFontTx/>
                        <a:buNone/>
                        <a:tabLst/>
                        <a:defRPr/>
                      </a:pPr>
                      <a:endParaRPr lang="fr-FR" altLang="fr-FR" sz="500" b="0" kern="1200" noProof="0" dirty="0" smtClean="0">
                        <a:solidFill>
                          <a:schemeClr val="tx1"/>
                        </a:solidFill>
                        <a:effectLst/>
                        <a:latin typeface="Arial" charset="0"/>
                        <a:ea typeface="+mn-ea"/>
                        <a:cs typeface="+mn-cs"/>
                      </a:endParaRPr>
                    </a:p>
                    <a:p>
                      <a:pPr marL="0" marR="0" lvl="0" indent="0" algn="just" defTabSz="914400" rtl="0" eaLnBrk="0" fontAlgn="base" latinLnBrk="0" hangingPunct="0">
                        <a:lnSpc>
                          <a:spcPct val="100000"/>
                        </a:lnSpc>
                        <a:spcBef>
                          <a:spcPct val="0"/>
                        </a:spcBef>
                        <a:spcAft>
                          <a:spcPct val="0"/>
                        </a:spcAft>
                        <a:buClrTx/>
                        <a:buSzTx/>
                        <a:buFontTx/>
                        <a:buNone/>
                        <a:tabLst/>
                        <a:defRPr/>
                      </a:pPr>
                      <a:endParaRPr lang="fr-FR" altLang="fr-FR" sz="500" b="0" kern="1200" noProof="0" dirty="0" smtClean="0">
                        <a:solidFill>
                          <a:schemeClr val="tx1"/>
                        </a:solidFill>
                        <a:effectLst/>
                        <a:latin typeface="Arial" charset="0"/>
                        <a:ea typeface="+mn-ea"/>
                        <a:cs typeface="+mn-cs"/>
                      </a:endParaRPr>
                    </a:p>
                    <a:p>
                      <a:pPr marL="0" marR="0" lvl="0" indent="0" algn="just" defTabSz="914400" rtl="0" eaLnBrk="0" fontAlgn="base" latinLnBrk="0" hangingPunct="0">
                        <a:lnSpc>
                          <a:spcPct val="100000"/>
                        </a:lnSpc>
                        <a:spcBef>
                          <a:spcPct val="0"/>
                        </a:spcBef>
                        <a:spcAft>
                          <a:spcPct val="0"/>
                        </a:spcAft>
                        <a:buClrTx/>
                        <a:buSzTx/>
                        <a:buFontTx/>
                        <a:buNone/>
                        <a:tabLst/>
                        <a:defRPr/>
                      </a:pPr>
                      <a:endParaRPr lang="fr-FR" altLang="fr-FR" sz="500" b="0" kern="1200" noProof="0" dirty="0" smtClean="0">
                        <a:solidFill>
                          <a:schemeClr val="tx1"/>
                        </a:solidFill>
                        <a:effectLst/>
                        <a:latin typeface="Arial" charset="0"/>
                        <a:ea typeface="+mn-ea"/>
                        <a:cs typeface="+mn-cs"/>
                      </a:endParaRPr>
                    </a:p>
                    <a:p>
                      <a:pPr marL="0" marR="0" lvl="0" indent="0" algn="just" defTabSz="914400" rtl="0" eaLnBrk="0" fontAlgn="base" latinLnBrk="0" hangingPunct="0">
                        <a:lnSpc>
                          <a:spcPct val="100000"/>
                        </a:lnSpc>
                        <a:spcBef>
                          <a:spcPct val="0"/>
                        </a:spcBef>
                        <a:spcAft>
                          <a:spcPct val="0"/>
                        </a:spcAft>
                        <a:buClrTx/>
                        <a:buSzTx/>
                        <a:buFontTx/>
                        <a:buNone/>
                        <a:tabLst/>
                        <a:defRPr/>
                      </a:pPr>
                      <a:endParaRPr lang="fr-FR" altLang="fr-FR" sz="500" b="0" kern="1200" noProof="0" dirty="0" smtClean="0">
                        <a:solidFill>
                          <a:schemeClr val="tx1"/>
                        </a:solidFill>
                        <a:effectLst/>
                        <a:latin typeface="Arial" charset="0"/>
                        <a:ea typeface="+mn-ea"/>
                        <a:cs typeface="+mn-cs"/>
                      </a:endParaRPr>
                    </a:p>
                    <a:p>
                      <a:pPr marL="0" marR="0" lvl="0" indent="0" algn="just" defTabSz="914400" rtl="0" eaLnBrk="0" fontAlgn="base" latinLnBrk="0" hangingPunct="0">
                        <a:lnSpc>
                          <a:spcPct val="100000"/>
                        </a:lnSpc>
                        <a:spcBef>
                          <a:spcPct val="0"/>
                        </a:spcBef>
                        <a:spcAft>
                          <a:spcPct val="0"/>
                        </a:spcAft>
                        <a:buClrTx/>
                        <a:buSzTx/>
                        <a:buFontTx/>
                        <a:buNone/>
                        <a:tabLst/>
                        <a:defRPr/>
                      </a:pPr>
                      <a:endParaRPr lang="fr-FR" altLang="fr-FR" sz="500" b="0" kern="1200" noProof="0" dirty="0" smtClean="0">
                        <a:solidFill>
                          <a:schemeClr val="tx1"/>
                        </a:solidFill>
                        <a:effectLst/>
                        <a:latin typeface="Arial" charset="0"/>
                        <a:ea typeface="+mn-ea"/>
                        <a:cs typeface="+mn-cs"/>
                      </a:endParaRPr>
                    </a:p>
                    <a:p>
                      <a:pPr marL="0" marR="0" lvl="0" indent="0" algn="just" defTabSz="914400" rtl="0" eaLnBrk="0" fontAlgn="base" latinLnBrk="0" hangingPunct="0">
                        <a:lnSpc>
                          <a:spcPct val="100000"/>
                        </a:lnSpc>
                        <a:spcBef>
                          <a:spcPct val="0"/>
                        </a:spcBef>
                        <a:spcAft>
                          <a:spcPct val="0"/>
                        </a:spcAft>
                        <a:buClrTx/>
                        <a:buSzTx/>
                        <a:buFontTx/>
                        <a:buNone/>
                        <a:tabLst/>
                        <a:defRPr/>
                      </a:pPr>
                      <a:endParaRPr lang="fr-FR" altLang="fr-FR" sz="500" b="0" kern="1200" noProof="0" dirty="0" smtClean="0">
                        <a:solidFill>
                          <a:schemeClr val="tx1"/>
                        </a:solidFill>
                        <a:effectLst/>
                        <a:latin typeface="Arial" charset="0"/>
                        <a:ea typeface="+mn-ea"/>
                        <a:cs typeface="+mn-cs"/>
                      </a:endParaRPr>
                    </a:p>
                    <a:p>
                      <a:pPr marL="0" marR="0" lvl="0" indent="0" algn="just" defTabSz="914400" rtl="0" eaLnBrk="0" fontAlgn="base" latinLnBrk="0" hangingPunct="0">
                        <a:lnSpc>
                          <a:spcPct val="100000"/>
                        </a:lnSpc>
                        <a:spcBef>
                          <a:spcPct val="0"/>
                        </a:spcBef>
                        <a:spcAft>
                          <a:spcPct val="0"/>
                        </a:spcAft>
                        <a:buClrTx/>
                        <a:buSzTx/>
                        <a:buFontTx/>
                        <a:buNone/>
                        <a:tabLst/>
                        <a:defRPr/>
                      </a:pPr>
                      <a:endParaRPr lang="fr-FR" altLang="fr-FR" sz="500" b="0" kern="1200" noProof="0" dirty="0" smtClean="0">
                        <a:solidFill>
                          <a:schemeClr val="tx1"/>
                        </a:solidFill>
                        <a:effectLst/>
                        <a:latin typeface="Arial" charset="0"/>
                        <a:ea typeface="+mn-ea"/>
                        <a:cs typeface="+mn-cs"/>
                      </a:endParaRPr>
                    </a:p>
                    <a:p>
                      <a:pPr marL="0" marR="0" lvl="0" indent="0" algn="just" defTabSz="914400" rtl="0" eaLnBrk="0" fontAlgn="base" latinLnBrk="0" hangingPunct="0">
                        <a:lnSpc>
                          <a:spcPct val="100000"/>
                        </a:lnSpc>
                        <a:spcBef>
                          <a:spcPct val="0"/>
                        </a:spcBef>
                        <a:spcAft>
                          <a:spcPct val="0"/>
                        </a:spcAft>
                        <a:buClrTx/>
                        <a:buSzTx/>
                        <a:buFontTx/>
                        <a:buNone/>
                        <a:tabLst/>
                        <a:defRPr/>
                      </a:pPr>
                      <a:endParaRPr lang="fr-FR" altLang="fr-FR" sz="500" b="0" kern="1200" noProof="0" dirty="0" smtClean="0">
                        <a:solidFill>
                          <a:schemeClr val="tx1"/>
                        </a:solidFill>
                        <a:effectLst/>
                        <a:latin typeface="Arial" charset="0"/>
                        <a:ea typeface="+mn-ea"/>
                        <a:cs typeface="+mn-cs"/>
                      </a:endParaRPr>
                    </a:p>
                    <a:p>
                      <a:pPr marL="0" marR="0" lvl="0" indent="0" algn="just" defTabSz="914400" rtl="0" eaLnBrk="0" fontAlgn="base" latinLnBrk="0" hangingPunct="0">
                        <a:lnSpc>
                          <a:spcPct val="100000"/>
                        </a:lnSpc>
                        <a:spcBef>
                          <a:spcPct val="0"/>
                        </a:spcBef>
                        <a:spcAft>
                          <a:spcPct val="0"/>
                        </a:spcAft>
                        <a:buClrTx/>
                        <a:buSzTx/>
                        <a:buFontTx/>
                        <a:buNone/>
                        <a:tabLst/>
                        <a:defRPr/>
                      </a:pPr>
                      <a:endParaRPr lang="fr-FR" altLang="fr-FR" sz="500" b="0" kern="1200" noProof="0" dirty="0" smtClean="0">
                        <a:solidFill>
                          <a:schemeClr val="tx1"/>
                        </a:solidFill>
                        <a:effectLst/>
                        <a:latin typeface="Arial" charset="0"/>
                        <a:ea typeface="+mn-ea"/>
                        <a:cs typeface="+mn-cs"/>
                      </a:endParaRPr>
                    </a:p>
                    <a:p>
                      <a:pPr marL="0" marR="0" lvl="0" indent="0" algn="just" defTabSz="914400" rtl="0" eaLnBrk="0" fontAlgn="base" latinLnBrk="0" hangingPunct="0">
                        <a:lnSpc>
                          <a:spcPct val="100000"/>
                        </a:lnSpc>
                        <a:spcBef>
                          <a:spcPct val="0"/>
                        </a:spcBef>
                        <a:spcAft>
                          <a:spcPct val="0"/>
                        </a:spcAft>
                        <a:buClrTx/>
                        <a:buSzTx/>
                        <a:buFontTx/>
                        <a:buNone/>
                        <a:tabLst/>
                        <a:defRPr/>
                      </a:pPr>
                      <a:endParaRPr lang="fr-FR" altLang="fr-FR" sz="500" b="0" kern="1200" noProof="0" dirty="0" smtClean="0">
                        <a:solidFill>
                          <a:schemeClr val="tx1"/>
                        </a:solidFill>
                        <a:effectLst/>
                        <a:latin typeface="Arial" charset="0"/>
                        <a:ea typeface="+mn-ea"/>
                        <a:cs typeface="+mn-cs"/>
                      </a:endParaRPr>
                    </a:p>
                    <a:p>
                      <a:r>
                        <a:rPr lang="fr-FR" sz="1200" b="1" kern="1200" dirty="0" smtClean="0">
                          <a:solidFill>
                            <a:schemeClr val="accent6">
                              <a:lumMod val="75000"/>
                            </a:schemeClr>
                          </a:solidFill>
                          <a:latin typeface="+mn-lt"/>
                          <a:ea typeface="+mn-ea"/>
                          <a:cs typeface="+mn-cs"/>
                        </a:rPr>
                        <a:t>Semestre 5 :</a:t>
                      </a:r>
                      <a:r>
                        <a:rPr lang="fr-FR" sz="1200" kern="1200" dirty="0" smtClean="0">
                          <a:solidFill>
                            <a:schemeClr val="dk1"/>
                          </a:solidFill>
                          <a:latin typeface="+mn-lt"/>
                          <a:ea typeface="+mn-ea"/>
                          <a:cs typeface="+mn-cs"/>
                        </a:rPr>
                        <a:t> </a:t>
                      </a:r>
                      <a:endParaRPr lang="fr-FR" sz="1200" kern="1200" dirty="0" smtClean="0">
                        <a:solidFill>
                          <a:schemeClr val="dk1"/>
                        </a:solidFill>
                        <a:latin typeface="+mn-lt"/>
                        <a:ea typeface="+mn-ea"/>
                        <a:cs typeface="+mn-cs"/>
                      </a:endParaRPr>
                    </a:p>
                    <a:p>
                      <a:endParaRPr lang="fr-FR" sz="1200" kern="1200" dirty="0" smtClean="0">
                        <a:solidFill>
                          <a:schemeClr val="dk1"/>
                        </a:solidFill>
                        <a:latin typeface="+mn-lt"/>
                        <a:ea typeface="+mn-ea"/>
                        <a:cs typeface="+mn-cs"/>
                      </a:endParaRPr>
                    </a:p>
                    <a:p>
                      <a:r>
                        <a:rPr lang="fr-FR" sz="1200" kern="1200" dirty="0" smtClean="0">
                          <a:solidFill>
                            <a:schemeClr val="dk1"/>
                          </a:solidFill>
                          <a:latin typeface="+mn-lt"/>
                          <a:ea typeface="+mn-ea"/>
                          <a:cs typeface="+mn-cs"/>
                        </a:rPr>
                        <a:t>Pédologie générale</a:t>
                      </a:r>
                    </a:p>
                    <a:p>
                      <a:r>
                        <a:rPr lang="fr-FR" sz="1200" kern="1200" dirty="0" smtClean="0">
                          <a:solidFill>
                            <a:schemeClr val="dk1"/>
                          </a:solidFill>
                          <a:latin typeface="+mn-lt"/>
                          <a:ea typeface="+mn-ea"/>
                          <a:cs typeface="+mn-cs"/>
                        </a:rPr>
                        <a:t>Cartographie des sols</a:t>
                      </a:r>
                    </a:p>
                    <a:p>
                      <a:r>
                        <a:rPr lang="fr-FR" sz="1200" kern="1200" dirty="0" smtClean="0">
                          <a:solidFill>
                            <a:schemeClr val="dk1"/>
                          </a:solidFill>
                          <a:latin typeface="+mn-lt"/>
                          <a:ea typeface="+mn-ea"/>
                          <a:cs typeface="+mn-cs"/>
                        </a:rPr>
                        <a:t>Hydrogéologie</a:t>
                      </a:r>
                    </a:p>
                    <a:p>
                      <a:r>
                        <a:rPr lang="fr-FR" sz="1200" kern="1200" dirty="0" smtClean="0">
                          <a:solidFill>
                            <a:schemeClr val="dk1"/>
                          </a:solidFill>
                          <a:latin typeface="+mn-lt"/>
                          <a:ea typeface="+mn-ea"/>
                          <a:cs typeface="+mn-cs"/>
                        </a:rPr>
                        <a:t>Hydrologie</a:t>
                      </a:r>
                      <a:endParaRPr lang="fr-FR" sz="1200" kern="1200" dirty="0" smtClean="0">
                        <a:solidFill>
                          <a:schemeClr val="dk1"/>
                        </a:solidFill>
                        <a:latin typeface="+mn-lt"/>
                        <a:ea typeface="+mn-ea"/>
                        <a:cs typeface="+mn-cs"/>
                      </a:endParaRPr>
                    </a:p>
                    <a:p>
                      <a:r>
                        <a:rPr lang="fr-FR" sz="1200" kern="1200" dirty="0" smtClean="0">
                          <a:solidFill>
                            <a:schemeClr val="dk1"/>
                          </a:solidFill>
                          <a:latin typeface="+mn-lt"/>
                          <a:ea typeface="+mn-ea"/>
                          <a:cs typeface="+mn-cs"/>
                        </a:rPr>
                        <a:t>Sol-Plante-Atmosphère –Continuum  (SPAC)</a:t>
                      </a:r>
                    </a:p>
                    <a:p>
                      <a:r>
                        <a:rPr lang="fr-FR" sz="1200" kern="1200" dirty="0" smtClean="0">
                          <a:solidFill>
                            <a:schemeClr val="dk1"/>
                          </a:solidFill>
                          <a:latin typeface="+mn-lt"/>
                          <a:ea typeface="+mn-ea"/>
                          <a:cs typeface="+mn-cs"/>
                        </a:rPr>
                        <a:t>Informatique</a:t>
                      </a:r>
                    </a:p>
                    <a:p>
                      <a:r>
                        <a:rPr lang="fr-FR" sz="1200" kern="1200" dirty="0" smtClean="0">
                          <a:solidFill>
                            <a:schemeClr val="dk1"/>
                          </a:solidFill>
                          <a:latin typeface="+mn-lt"/>
                          <a:ea typeface="+mn-ea"/>
                          <a:cs typeface="+mn-cs"/>
                        </a:rPr>
                        <a:t>Découverte des logiciels libres et open source</a:t>
                      </a:r>
                      <a:endParaRPr lang="fr-FR" sz="1200" kern="1200" dirty="0" smtClean="0">
                        <a:solidFill>
                          <a:schemeClr val="dk1"/>
                        </a:solidFill>
                        <a:latin typeface="+mn-lt"/>
                        <a:ea typeface="+mn-ea"/>
                        <a:cs typeface="+mn-cs"/>
                      </a:endParaRPr>
                    </a:p>
                    <a:p>
                      <a:r>
                        <a:rPr lang="fr-FR" sz="1200" kern="1200" dirty="0" err="1" smtClean="0">
                          <a:solidFill>
                            <a:schemeClr val="dk1"/>
                          </a:solidFill>
                          <a:latin typeface="+mn-lt"/>
                          <a:ea typeface="+mn-ea"/>
                          <a:cs typeface="+mn-cs"/>
                        </a:rPr>
                        <a:t>Agroclimatologie</a:t>
                      </a:r>
                      <a:r>
                        <a:rPr lang="fr-FR" sz="1200" kern="1200" dirty="0" smtClean="0">
                          <a:solidFill>
                            <a:schemeClr val="dk1"/>
                          </a:solidFill>
                          <a:latin typeface="+mn-lt"/>
                          <a:ea typeface="+mn-ea"/>
                          <a:cs typeface="+mn-cs"/>
                        </a:rPr>
                        <a:t> générale </a:t>
                      </a:r>
                    </a:p>
                    <a:p>
                      <a:r>
                        <a:rPr lang="fr-FR" sz="1200" kern="1200" dirty="0" smtClean="0">
                          <a:solidFill>
                            <a:schemeClr val="dk1"/>
                          </a:solidFill>
                          <a:latin typeface="+mn-lt"/>
                          <a:ea typeface="+mn-ea"/>
                          <a:cs typeface="+mn-cs"/>
                        </a:rPr>
                        <a:t>Anglais</a:t>
                      </a:r>
                    </a:p>
                    <a:p>
                      <a:r>
                        <a:rPr lang="fr-FR" sz="1200" kern="1200" dirty="0" smtClean="0">
                          <a:solidFill>
                            <a:schemeClr val="dk1"/>
                          </a:solidFill>
                          <a:latin typeface="+mn-lt"/>
                          <a:ea typeface="+mn-ea"/>
                          <a:cs typeface="+mn-cs"/>
                        </a:rPr>
                        <a:t> </a:t>
                      </a:r>
                    </a:p>
                    <a:p>
                      <a:r>
                        <a:rPr lang="fr-FR" sz="1200" b="0" kern="1200" dirty="0" smtClean="0">
                          <a:solidFill>
                            <a:srgbClr val="0000FF"/>
                          </a:solidFill>
                          <a:latin typeface="+mn-lt"/>
                          <a:ea typeface="+mn-ea"/>
                          <a:cs typeface="+mn-cs"/>
                        </a:rPr>
                        <a:t>Semestre 6 </a:t>
                      </a:r>
                      <a:r>
                        <a:rPr lang="fr-FR" sz="1200" b="0" kern="1200" dirty="0" smtClean="0">
                          <a:solidFill>
                            <a:srgbClr val="0000FF"/>
                          </a:solidFill>
                          <a:latin typeface="+mn-lt"/>
                          <a:ea typeface="+mn-ea"/>
                          <a:cs typeface="+mn-cs"/>
                        </a:rPr>
                        <a:t>:</a:t>
                      </a:r>
                    </a:p>
                    <a:p>
                      <a:endParaRPr lang="fr-FR" sz="1200" b="0" kern="1200" dirty="0" smtClean="0">
                        <a:solidFill>
                          <a:srgbClr val="0000FF"/>
                        </a:solidFill>
                        <a:latin typeface="+mn-lt"/>
                        <a:ea typeface="+mn-ea"/>
                        <a:cs typeface="+mn-cs"/>
                      </a:endParaRPr>
                    </a:p>
                    <a:p>
                      <a:r>
                        <a:rPr lang="fr-FR" sz="1200" kern="1200" dirty="0" smtClean="0">
                          <a:solidFill>
                            <a:schemeClr val="dk1"/>
                          </a:solidFill>
                          <a:latin typeface="+mn-lt"/>
                          <a:ea typeface="+mn-ea"/>
                          <a:cs typeface="+mn-cs"/>
                        </a:rPr>
                        <a:t>Hydraulique générale</a:t>
                      </a:r>
                    </a:p>
                    <a:p>
                      <a:r>
                        <a:rPr lang="fr-FR" sz="1200" kern="1200" dirty="0" smtClean="0">
                          <a:solidFill>
                            <a:schemeClr val="dk1"/>
                          </a:solidFill>
                          <a:latin typeface="+mn-lt"/>
                          <a:ea typeface="+mn-ea"/>
                          <a:cs typeface="+mn-cs"/>
                        </a:rPr>
                        <a:t>Irrigation et Drainage</a:t>
                      </a:r>
                    </a:p>
                    <a:p>
                      <a:r>
                        <a:rPr lang="fr-FR" sz="1200" kern="1200" dirty="0" smtClean="0">
                          <a:solidFill>
                            <a:schemeClr val="dk1"/>
                          </a:solidFill>
                          <a:latin typeface="+mn-lt"/>
                          <a:ea typeface="+mn-ea"/>
                          <a:cs typeface="+mn-cs"/>
                        </a:rPr>
                        <a:t>Conservation des sols</a:t>
                      </a:r>
                    </a:p>
                    <a:p>
                      <a:r>
                        <a:rPr lang="fr-FR" sz="1200" kern="1200" dirty="0" smtClean="0">
                          <a:solidFill>
                            <a:schemeClr val="dk1"/>
                          </a:solidFill>
                          <a:latin typeface="+mn-lt"/>
                          <a:ea typeface="+mn-ea"/>
                          <a:cs typeface="+mn-cs"/>
                        </a:rPr>
                        <a:t>SIG Appliqué aux Sciences de l’eau</a:t>
                      </a:r>
                    </a:p>
                    <a:p>
                      <a:r>
                        <a:rPr lang="fr-FR" sz="1200" kern="1200" dirty="0" smtClean="0">
                          <a:solidFill>
                            <a:schemeClr val="dk1"/>
                          </a:solidFill>
                          <a:latin typeface="+mn-lt"/>
                          <a:ea typeface="+mn-ea"/>
                          <a:cs typeface="+mn-cs"/>
                        </a:rPr>
                        <a:t>Statistique </a:t>
                      </a:r>
                      <a:r>
                        <a:rPr lang="fr-FR" sz="1200" kern="1200" dirty="0" smtClean="0">
                          <a:solidFill>
                            <a:schemeClr val="dk1"/>
                          </a:solidFill>
                          <a:latin typeface="+mn-lt"/>
                          <a:ea typeface="+mn-ea"/>
                          <a:cs typeface="+mn-cs"/>
                        </a:rPr>
                        <a:t>appliquée</a:t>
                      </a:r>
                    </a:p>
                    <a:p>
                      <a:r>
                        <a:rPr lang="fr-FR" sz="1200" kern="1200" dirty="0" smtClean="0">
                          <a:solidFill>
                            <a:schemeClr val="dk1"/>
                          </a:solidFill>
                          <a:latin typeface="+mn-lt"/>
                          <a:ea typeface="+mn-ea"/>
                          <a:cs typeface="+mn-cs"/>
                        </a:rPr>
                        <a:t>Gestion des eaux à la parcelle</a:t>
                      </a:r>
                    </a:p>
                    <a:p>
                      <a:r>
                        <a:rPr lang="fr-FR" sz="1200" kern="1200" dirty="0" smtClean="0">
                          <a:solidFill>
                            <a:schemeClr val="dk1"/>
                          </a:solidFill>
                          <a:latin typeface="+mn-lt"/>
                          <a:ea typeface="+mn-ea"/>
                          <a:cs typeface="+mn-cs"/>
                        </a:rPr>
                        <a:t>Qualité des eaux en agriculture</a:t>
                      </a:r>
                    </a:p>
                    <a:p>
                      <a:r>
                        <a:rPr lang="fr-FR" sz="1200" kern="1200" dirty="0" smtClean="0">
                          <a:solidFill>
                            <a:schemeClr val="dk1"/>
                          </a:solidFill>
                          <a:latin typeface="+mn-lt"/>
                          <a:ea typeface="+mn-ea"/>
                          <a:cs typeface="+mn-cs"/>
                        </a:rPr>
                        <a:t>techniques modernes d’irrigation et </a:t>
                      </a:r>
                      <a:r>
                        <a:rPr lang="fr-FR" sz="1200" kern="1200" dirty="0" err="1" smtClean="0">
                          <a:solidFill>
                            <a:schemeClr val="dk1"/>
                          </a:solidFill>
                          <a:latin typeface="+mn-lt"/>
                          <a:ea typeface="+mn-ea"/>
                          <a:cs typeface="+mn-cs"/>
                        </a:rPr>
                        <a:t>fertigation</a:t>
                      </a:r>
                      <a:endParaRPr lang="fr-FR" sz="1200" kern="1200" dirty="0" smtClean="0">
                        <a:solidFill>
                          <a:schemeClr val="dk1"/>
                        </a:solidFill>
                        <a:latin typeface="+mn-lt"/>
                        <a:ea typeface="+mn-ea"/>
                        <a:cs typeface="+mn-cs"/>
                      </a:endParaRPr>
                    </a:p>
                    <a:p>
                      <a:pPr marL="0" algn="l" defTabSz="914400" rtl="0" eaLnBrk="1" latinLnBrk="0" hangingPunct="1"/>
                      <a:r>
                        <a:rPr lang="fr-FR" sz="1200" kern="1200" dirty="0" smtClean="0">
                          <a:solidFill>
                            <a:schemeClr val="dk1"/>
                          </a:solidFill>
                          <a:latin typeface="+mn-lt"/>
                          <a:ea typeface="+mn-ea"/>
                          <a:cs typeface="+mn-cs"/>
                        </a:rPr>
                        <a:t>Initiation a la programmation Informatique</a:t>
                      </a:r>
                      <a:endParaRPr lang="fr-FR" sz="1200" kern="1200" dirty="0" smtClean="0">
                        <a:solidFill>
                          <a:schemeClr val="dk1"/>
                        </a:solidFill>
                        <a:latin typeface="+mn-lt"/>
                        <a:ea typeface="+mn-ea"/>
                        <a:cs typeface="+mn-cs"/>
                      </a:endParaRPr>
                    </a:p>
                    <a:p>
                      <a:pPr marL="0" marR="0" lvl="0" indent="0" algn="just" defTabSz="914400" rtl="0" eaLnBrk="0" fontAlgn="base" latinLnBrk="0" hangingPunct="0">
                        <a:lnSpc>
                          <a:spcPct val="100000"/>
                        </a:lnSpc>
                        <a:spcBef>
                          <a:spcPct val="0"/>
                        </a:spcBef>
                        <a:spcAft>
                          <a:spcPct val="0"/>
                        </a:spcAft>
                        <a:buClrTx/>
                        <a:buSzTx/>
                        <a:buFontTx/>
                        <a:buNone/>
                        <a:tabLst/>
                        <a:defRPr/>
                      </a:pPr>
                      <a:endParaRPr lang="fr-FR" altLang="fr-FR" sz="1200" b="0" kern="1200" noProof="0" dirty="0" smtClean="0">
                        <a:solidFill>
                          <a:schemeClr val="tx1"/>
                        </a:solidFill>
                        <a:effectLst/>
                        <a:latin typeface="Arial" charset="0"/>
                        <a:ea typeface="+mn-ea"/>
                        <a:cs typeface="+mn-cs"/>
                      </a:endParaRPr>
                    </a:p>
                  </a:txBody>
                  <a:tcPr marL="81548" marR="81548" marT="9767" marB="9767">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DF7FF"/>
                    </a:solidFill>
                  </a:tcPr>
                </a:tc>
                <a:tc rowSpan="5" hMerge="1">
                  <a:txBody>
                    <a:bodyPr/>
                    <a:lstStyle/>
                    <a:p>
                      <a:endParaRPr lang="fr-FR"/>
                    </a:p>
                  </a:txBody>
                  <a:tcPr/>
                </a:tc>
              </a:tr>
              <a:tr h="133664">
                <a:tc gridSpan="2">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fr-FR" sz="800" b="1" kern="1200" dirty="0" smtClean="0">
                          <a:solidFill>
                            <a:schemeClr val="dk1"/>
                          </a:solidFill>
                          <a:latin typeface="Times New Roman" panose="02020603050405020304" pitchFamily="18" charset="0"/>
                          <a:ea typeface="+mn-ea"/>
                          <a:cs typeface="Times New Roman" panose="02020603050405020304" pitchFamily="18" charset="0"/>
                        </a:rPr>
                        <a:t>B – Profils</a:t>
                      </a:r>
                      <a:r>
                        <a:rPr lang="fr-FR" sz="800" b="1" kern="1200" baseline="0" dirty="0" smtClean="0">
                          <a:solidFill>
                            <a:schemeClr val="dk1"/>
                          </a:solidFill>
                          <a:latin typeface="Times New Roman" panose="02020603050405020304" pitchFamily="18" charset="0"/>
                          <a:ea typeface="+mn-ea"/>
                          <a:cs typeface="Times New Roman" panose="02020603050405020304" pitchFamily="18" charset="0"/>
                        </a:rPr>
                        <a:t> et compétences visées</a:t>
                      </a:r>
                    </a:p>
                  </a:txBody>
                  <a:tcPr marL="81548" marR="81548" marT="9767" marB="9767"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tc hMerge="1">
                  <a:txBody>
                    <a:bodyPr/>
                    <a:lstStyle/>
                    <a:p>
                      <a:endParaRPr lang="fr-FR"/>
                    </a:p>
                  </a:txBody>
                  <a:tcPr/>
                </a:tc>
                <a:tc gridSpan="2" vMerge="1">
                  <a:txBody>
                    <a:bodyPr/>
                    <a:lstStyle/>
                    <a:p>
                      <a:pPr marL="0" marR="0" lvl="0" indent="0" algn="l" defTabSz="3027487" rtl="0" eaLnBrk="1" fontAlgn="auto" latinLnBrk="0" hangingPunct="1">
                        <a:lnSpc>
                          <a:spcPct val="100000"/>
                        </a:lnSpc>
                        <a:spcBef>
                          <a:spcPts val="0"/>
                        </a:spcBef>
                        <a:spcAft>
                          <a:spcPts val="0"/>
                        </a:spcAft>
                        <a:buClrTx/>
                        <a:buSzTx/>
                        <a:buFontTx/>
                        <a:buNone/>
                        <a:tabLst/>
                        <a:defRPr/>
                      </a:pPr>
                      <a:endParaRPr lang="fr-FR" altLang="fr-FR" sz="2000" b="1" kern="1200" dirty="0" smtClean="0">
                        <a:solidFill>
                          <a:schemeClr val="bg1"/>
                        </a:solidFill>
                        <a:latin typeface="Arial" panose="020B0604020202020204" pitchFamily="34" charset="0"/>
                        <a:ea typeface="+mn-ea"/>
                        <a:cs typeface="Arial" panose="020B0604020202020204" pitchFamily="34" charset="0"/>
                      </a:endParaRPr>
                    </a:p>
                  </a:txBody>
                  <a:tcPr marL="360000" marR="360000">
                    <a:lnT w="12700" cap="flat" cmpd="sng" algn="ctr">
                      <a:solidFill>
                        <a:schemeClr val="tx1"/>
                      </a:solidFill>
                      <a:prstDash val="solid"/>
                      <a:round/>
                      <a:headEnd type="none" w="med" len="med"/>
                      <a:tailEnd type="none" w="med" len="med"/>
                    </a:lnT>
                    <a:solidFill>
                      <a:srgbClr val="FDF7FF"/>
                    </a:solidFill>
                  </a:tcPr>
                </a:tc>
                <a:tc hMerge="1" vMerge="1">
                  <a:txBody>
                    <a:bodyPr/>
                    <a:lstStyle/>
                    <a:p>
                      <a:endParaRPr lang="fr-FR"/>
                    </a:p>
                  </a:txBody>
                  <a:tcPr/>
                </a:tc>
              </a:tr>
              <a:tr h="4403488">
                <a:tc gridSpan="2">
                  <a:txBody>
                    <a:bodyPr/>
                    <a:lstStyle/>
                    <a:p>
                      <a:pPr marL="0" indent="0" algn="just">
                        <a:tabLst/>
                      </a:pPr>
                      <a:endParaRPr lang="fr-FR" sz="1050" b="1" kern="1200" baseline="0" dirty="0" smtClean="0">
                        <a:solidFill>
                          <a:schemeClr val="dk1"/>
                        </a:solidFill>
                        <a:latin typeface="Times New Roman" panose="02020603050405020304" pitchFamily="18" charset="0"/>
                        <a:ea typeface="+mn-ea"/>
                        <a:cs typeface="Times New Roman" panose="02020603050405020304" pitchFamily="18" charset="0"/>
                      </a:endParaRPr>
                    </a:p>
                    <a:p>
                      <a:pPr marL="0" indent="0" algn="just">
                        <a:tabLst/>
                      </a:pPr>
                      <a:r>
                        <a:rPr lang="fr-FR" sz="1050" b="0" kern="1200" dirty="0" smtClean="0">
                          <a:solidFill>
                            <a:schemeClr val="tx1"/>
                          </a:solidFill>
                          <a:effectLst/>
                          <a:latin typeface="Times New Roman" panose="02020603050405020304" pitchFamily="18" charset="0"/>
                          <a:ea typeface="+mn-ea"/>
                          <a:cs typeface="Times New Roman" panose="02020603050405020304" pitchFamily="18" charset="0"/>
                        </a:rPr>
                        <a:t>La licence sol et eau privilégie le développement de l'observation intégrée des "objets«  naturels centrés sur la ressource en eau dans ces deux aspects quantitatif et qualitatif. Cette formation permettra aux étudiants de poursuivre soit en en Master recherche, soit de postuler dans des entreprises publiques ou privées (industrie, bureaux d’études, agences de bassins…), ou dans des collectivités locales (Directions de Wilaya, APC). A l’issu de leur formation, les diplômés seront en mesure d’intervenir sur tout problèmes</a:t>
                      </a:r>
                      <a:r>
                        <a:rPr lang="fr-FR" sz="1050" b="0" kern="1200" baseline="0" dirty="0" smtClean="0">
                          <a:solidFill>
                            <a:schemeClr val="tx1"/>
                          </a:solidFill>
                          <a:effectLst/>
                          <a:latin typeface="Times New Roman" panose="02020603050405020304" pitchFamily="18" charset="0"/>
                          <a:ea typeface="+mn-ea"/>
                          <a:cs typeface="Times New Roman" panose="02020603050405020304" pitchFamily="18" charset="0"/>
                        </a:rPr>
                        <a:t> lié au sol et l’eau en agriculture, en diagnostiquant la situation ou en la remédiation. C’est-à-dire être capable de :</a:t>
                      </a:r>
                    </a:p>
                    <a:p>
                      <a:pPr marL="0" indent="0" algn="just">
                        <a:tabLst/>
                      </a:pPr>
                      <a:r>
                        <a:rPr lang="fr-FR" sz="1050" b="0" kern="1200" baseline="0" dirty="0" smtClean="0">
                          <a:solidFill>
                            <a:schemeClr val="tx1"/>
                          </a:solidFill>
                          <a:effectLst/>
                          <a:latin typeface="Times New Roman" panose="02020603050405020304" pitchFamily="18" charset="0"/>
                          <a:ea typeface="+mn-ea"/>
                          <a:cs typeface="Times New Roman" panose="02020603050405020304" pitchFamily="18" charset="0"/>
                        </a:rPr>
                        <a:t>- Maitriser la gestion quantitative et qualitative des ressources (sol-Eau), gestion de l’irrigation pour la production végétale et la qualité de l’eau.</a:t>
                      </a:r>
                    </a:p>
                    <a:p>
                      <a:pPr marL="0" indent="0" algn="just">
                        <a:tabLst/>
                      </a:pPr>
                      <a:r>
                        <a:rPr lang="fr-FR" sz="1050" b="0" kern="1200" baseline="0" dirty="0" smtClean="0">
                          <a:solidFill>
                            <a:schemeClr val="tx1"/>
                          </a:solidFill>
                          <a:effectLst/>
                          <a:latin typeface="Times New Roman" panose="02020603050405020304" pitchFamily="18" charset="0"/>
                          <a:ea typeface="+mn-ea"/>
                          <a:cs typeface="Times New Roman" panose="02020603050405020304" pitchFamily="18" charset="0"/>
                        </a:rPr>
                        <a:t>- Etudier le système sol en vue de proposer des techniques d’aménagement de mise en valeur et de conservation des eaux et du sol.</a:t>
                      </a:r>
                    </a:p>
                    <a:p>
                      <a:pPr marL="0" indent="0" algn="just">
                        <a:tabLst/>
                      </a:pPr>
                      <a:r>
                        <a:rPr lang="fr-FR" sz="1050" b="0" kern="1200" baseline="0" dirty="0" smtClean="0">
                          <a:solidFill>
                            <a:schemeClr val="tx1"/>
                          </a:solidFill>
                          <a:effectLst/>
                          <a:latin typeface="Times New Roman" panose="02020603050405020304" pitchFamily="18" charset="0"/>
                          <a:ea typeface="+mn-ea"/>
                          <a:cs typeface="Times New Roman" panose="02020603050405020304" pitchFamily="18" charset="0"/>
                        </a:rPr>
                        <a:t>- Etudier les actions et les techniques de préservation et de valorisation des ressources sol et eau.</a:t>
                      </a:r>
                    </a:p>
                    <a:p>
                      <a:pPr marL="0" indent="0" algn="just">
                        <a:tabLst/>
                      </a:pPr>
                      <a:r>
                        <a:rPr lang="fr-FR" sz="1050" b="0" kern="1200" baseline="0" dirty="0" smtClean="0">
                          <a:solidFill>
                            <a:schemeClr val="tx1"/>
                          </a:solidFill>
                          <a:effectLst/>
                          <a:latin typeface="Times New Roman" panose="02020603050405020304" pitchFamily="18" charset="0"/>
                          <a:ea typeface="+mn-ea"/>
                          <a:cs typeface="Times New Roman" panose="02020603050405020304" pitchFamily="18" charset="0"/>
                        </a:rPr>
                        <a:t>- Méthode de caractérisation et de cartographie des sols (Cartographie des sols) pour une meilleur gestion, une bonne prédiction des phénomènes naturels  et à la fin la prise de justes décisions. </a:t>
                      </a:r>
                    </a:p>
                    <a:p>
                      <a:pPr marL="0" indent="0" algn="just">
                        <a:tabLst/>
                      </a:pPr>
                      <a:r>
                        <a:rPr lang="fr-FR" sz="1050" b="0" kern="1200" baseline="0" dirty="0" smtClean="0">
                          <a:solidFill>
                            <a:schemeClr val="tx1"/>
                          </a:solidFill>
                          <a:effectLst/>
                          <a:latin typeface="Times New Roman" panose="02020603050405020304" pitchFamily="18" charset="0"/>
                          <a:ea typeface="+mn-ea"/>
                          <a:cs typeface="Times New Roman" panose="02020603050405020304" pitchFamily="18" charset="0"/>
                        </a:rPr>
                        <a:t>- Conservation des sols et des écosystèmes</a:t>
                      </a:r>
                    </a:p>
                    <a:p>
                      <a:pPr marL="0" indent="0" algn="just">
                        <a:tabLst/>
                      </a:pPr>
                      <a:r>
                        <a:rPr lang="fr-FR" sz="1050" b="0" kern="1200" baseline="0" dirty="0" smtClean="0">
                          <a:solidFill>
                            <a:schemeClr val="tx1"/>
                          </a:solidFill>
                          <a:effectLst/>
                          <a:latin typeface="Times New Roman" panose="02020603050405020304" pitchFamily="18" charset="0"/>
                          <a:ea typeface="+mn-ea"/>
                          <a:cs typeface="Times New Roman" panose="02020603050405020304" pitchFamily="18" charset="0"/>
                        </a:rPr>
                        <a:t>- Maitrise totale de l’hydrologie des bassins versants en faisant appel aux systèmes d’informations géographiques (GIS).</a:t>
                      </a:r>
                      <a:endParaRPr lang="fr-FR" sz="1050" b="0" kern="1200" dirty="0" smtClean="0">
                        <a:solidFill>
                          <a:schemeClr val="tx1"/>
                        </a:solidFill>
                        <a:effectLst/>
                        <a:latin typeface="Times New Roman" panose="02020603050405020304" pitchFamily="18" charset="0"/>
                        <a:ea typeface="+mn-ea"/>
                        <a:cs typeface="Times New Roman" panose="02020603050405020304" pitchFamily="18" charset="0"/>
                      </a:endParaRPr>
                    </a:p>
                  </a:txBody>
                  <a:tcPr marL="81548" marR="81548" marT="9767" marB="9767">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DF7FF"/>
                    </a:solidFill>
                  </a:tcPr>
                </a:tc>
                <a:tc hMerge="1">
                  <a:txBody>
                    <a:bodyPr/>
                    <a:lstStyle/>
                    <a:p>
                      <a:endParaRPr lang="fr-FR"/>
                    </a:p>
                  </a:txBody>
                  <a:tcPr/>
                </a:tc>
                <a:tc gridSpan="2" vMerge="1">
                  <a:txBody>
                    <a:bodyPr/>
                    <a:lstStyle/>
                    <a:p>
                      <a:endParaRPr lang="fr-FR"/>
                    </a:p>
                  </a:txBody>
                  <a:tcPr/>
                </a:tc>
                <a:tc hMerge="1" vMerge="1">
                  <a:txBody>
                    <a:bodyPr/>
                    <a:lstStyle/>
                    <a:p>
                      <a:endParaRPr lang="fr-FR"/>
                    </a:p>
                  </a:txBody>
                  <a:tcPr/>
                </a:tc>
              </a:tr>
              <a:tr h="133664">
                <a:tc gridSpan="2">
                  <a:txBody>
                    <a:bodyPr/>
                    <a:lstStyle/>
                    <a:p>
                      <a:pPr marL="0" marR="0" lvl="0" indent="0" algn="just" defTabSz="3027487" rtl="0" eaLnBrk="1" fontAlgn="auto" latinLnBrk="0" hangingPunct="1">
                        <a:lnSpc>
                          <a:spcPct val="100000"/>
                        </a:lnSpc>
                        <a:spcBef>
                          <a:spcPts val="0"/>
                        </a:spcBef>
                        <a:spcAft>
                          <a:spcPts val="0"/>
                        </a:spcAft>
                        <a:buClrTx/>
                        <a:buSzTx/>
                        <a:buFontTx/>
                        <a:buNone/>
                        <a:tabLst/>
                        <a:defRPr/>
                      </a:pPr>
                      <a:r>
                        <a:rPr lang="fr-FR" sz="800" b="1" kern="1200" baseline="0" dirty="0" smtClean="0">
                          <a:solidFill>
                            <a:schemeClr val="dk1"/>
                          </a:solidFill>
                          <a:latin typeface="Times New Roman" panose="02020603050405020304" pitchFamily="18" charset="0"/>
                          <a:ea typeface="+mn-ea"/>
                          <a:cs typeface="Times New Roman" panose="02020603050405020304" pitchFamily="18" charset="0"/>
                        </a:rPr>
                        <a:t>C – Passerelles vers les autres spécialités</a:t>
                      </a:r>
                    </a:p>
                  </a:txBody>
                  <a:tcPr marL="81548" marR="81548" marT="9767" marB="9767"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C000"/>
                    </a:solidFill>
                  </a:tcPr>
                </a:tc>
                <a:tc hMerge="1">
                  <a:txBody>
                    <a:bodyPr/>
                    <a:lstStyle/>
                    <a:p>
                      <a:endParaRPr lang="fr-FR"/>
                    </a:p>
                  </a:txBody>
                  <a:tcPr/>
                </a:tc>
                <a:tc gridSpan="2" vMerge="1">
                  <a:txBody>
                    <a:bodyPr/>
                    <a:lstStyle/>
                    <a:p>
                      <a:endParaRPr lang="fr-FR"/>
                    </a:p>
                  </a:txBody>
                  <a:tcPr/>
                </a:tc>
                <a:tc hMerge="1" vMerge="1">
                  <a:txBody>
                    <a:bodyPr/>
                    <a:lstStyle/>
                    <a:p>
                      <a:endParaRPr lang="fr-FR"/>
                    </a:p>
                  </a:txBody>
                  <a:tcPr/>
                </a:tc>
              </a:tr>
              <a:tr h="2800419">
                <a:tc rowSpan="3" gridSpan="2">
                  <a:txBody>
                    <a:bodyPr/>
                    <a:lstStyle/>
                    <a:p>
                      <a:pPr marL="0" marR="0" lvl="0" indent="0" algn="just" defTabSz="3027487" rtl="0" eaLnBrk="1" fontAlgn="auto" latinLnBrk="0" hangingPunct="1">
                        <a:lnSpc>
                          <a:spcPct val="100000"/>
                        </a:lnSpc>
                        <a:spcBef>
                          <a:spcPts val="0"/>
                        </a:spcBef>
                        <a:spcAft>
                          <a:spcPts val="0"/>
                        </a:spcAft>
                        <a:buClrTx/>
                        <a:buSzTx/>
                        <a:buFontTx/>
                        <a:buNone/>
                        <a:tabLst/>
                        <a:defRPr/>
                      </a:pPr>
                      <a:endParaRPr lang="fr-FR" sz="1050" b="1" kern="1200" baseline="0" dirty="0" smtClean="0">
                        <a:solidFill>
                          <a:schemeClr val="dk1"/>
                        </a:solidFill>
                        <a:latin typeface="Times New Roman" panose="02020603050405020304" pitchFamily="18" charset="0"/>
                        <a:ea typeface="+mn-ea"/>
                        <a:cs typeface="Times New Roman" panose="02020603050405020304" pitchFamily="18" charset="0"/>
                      </a:endParaRPr>
                    </a:p>
                    <a:p>
                      <a:pPr marL="0" marR="0" lvl="0" indent="0" algn="just" defTabSz="3027487" rtl="0" eaLnBrk="1" fontAlgn="auto" latinLnBrk="0" hangingPunct="1">
                        <a:lnSpc>
                          <a:spcPct val="100000"/>
                        </a:lnSpc>
                        <a:spcBef>
                          <a:spcPts val="0"/>
                        </a:spcBef>
                        <a:spcAft>
                          <a:spcPts val="0"/>
                        </a:spcAft>
                        <a:buClrTx/>
                        <a:buSzTx/>
                        <a:buFontTx/>
                        <a:buNone/>
                        <a:tabLst/>
                        <a:defRPr/>
                      </a:pPr>
                      <a:r>
                        <a:rPr lang="fr-FR" altLang="fr-FR" sz="1050" b="0" kern="1200" noProof="0" dirty="0" smtClean="0">
                          <a:solidFill>
                            <a:schemeClr val="tx1"/>
                          </a:solidFill>
                          <a:effectLst/>
                          <a:latin typeface="Times New Roman" panose="02020603050405020304" pitchFamily="18" charset="0"/>
                          <a:ea typeface="+mn-ea"/>
                          <a:cs typeface="Times New Roman" panose="02020603050405020304" pitchFamily="18" charset="0"/>
                        </a:rPr>
                        <a:t>Les licenciés pourront être intervenir dans plusieurs secteurs comme celui de l’agriculture, l’hydraulique, l’environnement et la  recherche</a:t>
                      </a:r>
                    </a:p>
                  </a:txBody>
                  <a:tcPr marL="81548" marR="81548" marT="9767" marB="9767">
                    <a:lnT w="12700" cap="flat" cmpd="sng" algn="ctr">
                      <a:solidFill>
                        <a:schemeClr val="tx1"/>
                      </a:solidFill>
                      <a:prstDash val="solid"/>
                      <a:round/>
                      <a:headEnd type="none" w="med" len="med"/>
                      <a:tailEnd type="none" w="med" len="med"/>
                    </a:lnT>
                    <a:solidFill>
                      <a:srgbClr val="FDF7FF"/>
                    </a:solidFill>
                  </a:tcPr>
                </a:tc>
                <a:tc rowSpan="3" hMerge="1">
                  <a:txBody>
                    <a:bodyPr/>
                    <a:lstStyle/>
                    <a:p>
                      <a:endParaRPr lang="fr-FR"/>
                    </a:p>
                  </a:txBody>
                  <a:tcPr/>
                </a:tc>
                <a:tc gridSpan="2" vMerge="1">
                  <a:txBody>
                    <a:bodyPr/>
                    <a:lstStyle/>
                    <a:p>
                      <a:endParaRPr lang="fr-FR"/>
                    </a:p>
                  </a:txBody>
                  <a:tcPr/>
                </a:tc>
                <a:tc hMerge="1" vMerge="1">
                  <a:txBody>
                    <a:bodyPr/>
                    <a:lstStyle/>
                    <a:p>
                      <a:endParaRPr lang="fr-FR" dirty="0"/>
                    </a:p>
                  </a:txBody>
                  <a:tcPr/>
                </a:tc>
              </a:tr>
              <a:tr h="133664">
                <a:tc gridSpan="2" vMerge="1">
                  <a:txBody>
                    <a:bodyPr/>
                    <a:lstStyle/>
                    <a:p>
                      <a:endParaRPr lang="fr-FR"/>
                    </a:p>
                  </a:txBody>
                  <a:tcPr/>
                </a:tc>
                <a:tc hMerge="1" vMerge="1">
                  <a:txBody>
                    <a:bodyPr/>
                    <a:lstStyle/>
                    <a:p>
                      <a:endParaRPr lang="fr-FR"/>
                    </a:p>
                  </a:txBody>
                  <a:tcPr/>
                </a:tc>
                <a:tc gridSpan="2">
                  <a:txBody>
                    <a:bodyPr/>
                    <a:lstStyle/>
                    <a:p>
                      <a:pPr marL="0" marR="0" lvl="0" indent="0" algn="l" defTabSz="3027487" rtl="0" eaLnBrk="1" fontAlgn="auto" latinLnBrk="0" hangingPunct="1">
                        <a:lnSpc>
                          <a:spcPct val="100000"/>
                        </a:lnSpc>
                        <a:spcBef>
                          <a:spcPts val="0"/>
                        </a:spcBef>
                        <a:spcAft>
                          <a:spcPts val="0"/>
                        </a:spcAft>
                        <a:buClrTx/>
                        <a:buSzTx/>
                        <a:buFontTx/>
                        <a:buNone/>
                        <a:tabLst/>
                        <a:defRPr/>
                      </a:pPr>
                      <a:endParaRPr lang="fr-FR" altLang="fr-FR" sz="800" b="1" kern="1200" dirty="0" smtClean="0">
                        <a:solidFill>
                          <a:schemeClr val="bg1"/>
                        </a:solidFill>
                        <a:effectLst/>
                        <a:latin typeface="Arial" charset="0"/>
                        <a:ea typeface="+mn-ea"/>
                        <a:cs typeface="+mn-cs"/>
                      </a:endParaRPr>
                    </a:p>
                  </a:txBody>
                  <a:tcPr marL="81548" marR="81548" marT="9767" marB="9767"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77017B"/>
                    </a:solidFill>
                  </a:tcPr>
                </a:tc>
                <a:tc hMerge="1">
                  <a:txBody>
                    <a:bodyPr/>
                    <a:lstStyle/>
                    <a:p>
                      <a:endParaRPr lang="fr-FR"/>
                    </a:p>
                  </a:txBody>
                  <a:tcPr/>
                </a:tc>
              </a:tr>
              <a:tr h="511437">
                <a:tc gridSpan="2" vMerge="1">
                  <a:txBody>
                    <a:bodyPr/>
                    <a:lstStyle/>
                    <a:p>
                      <a:endParaRPr lang="fr-FR"/>
                    </a:p>
                  </a:txBody>
                  <a:tcPr/>
                </a:tc>
                <a:tc hMerge="1" vMerge="1">
                  <a:txBody>
                    <a:bodyPr/>
                    <a:lstStyle/>
                    <a:p>
                      <a:endParaRPr lang="fr-FR"/>
                    </a:p>
                  </a:txBody>
                  <a:tcPr/>
                </a:tc>
                <a:tc gridSpan="2">
                  <a:txBody>
                    <a:bodyPr/>
                    <a:lstStyle/>
                    <a:p>
                      <a:pPr marL="0" indent="0" algn="just">
                        <a:lnSpc>
                          <a:spcPct val="100000"/>
                        </a:lnSpc>
                        <a:spcAft>
                          <a:spcPts val="0"/>
                        </a:spcAft>
                      </a:pPr>
                      <a:endParaRPr lang="fr-FR" sz="500" b="0" kern="1200" dirty="0" smtClean="0">
                        <a:solidFill>
                          <a:schemeClr val="tx1"/>
                        </a:solidFill>
                        <a:effectLst/>
                        <a:latin typeface="Arial" charset="0"/>
                        <a:ea typeface="+mn-ea"/>
                        <a:cs typeface="+mn-cs"/>
                      </a:endParaRPr>
                    </a:p>
                  </a:txBody>
                  <a:tcPr marL="81548" marR="81548" marT="9767" marB="9767">
                    <a:lnT w="12700" cap="flat" cmpd="sng" algn="ctr">
                      <a:solidFill>
                        <a:schemeClr val="tx1"/>
                      </a:solidFill>
                      <a:prstDash val="solid"/>
                      <a:round/>
                      <a:headEnd type="none" w="med" len="med"/>
                      <a:tailEnd type="none" w="med" len="med"/>
                    </a:lnT>
                    <a:solidFill>
                      <a:srgbClr val="FDF7FF"/>
                    </a:solidFill>
                  </a:tcPr>
                </a:tc>
                <a:tc hMerge="1">
                  <a:txBody>
                    <a:bodyPr/>
                    <a:lstStyle/>
                    <a:p>
                      <a:endParaRPr lang="fr-FR"/>
                    </a:p>
                  </a:txBody>
                  <a:tcPr/>
                </a:tc>
              </a:tr>
              <a:tr h="159864">
                <a:tc gridSpan="4">
                  <a:txBody>
                    <a:bodyPr/>
                    <a:lstStyle/>
                    <a:p>
                      <a:pPr marL="0" marR="0" lvl="0" indent="0" algn="ctr" defTabSz="3027487" rtl="0" eaLnBrk="1" fontAlgn="auto" latinLnBrk="0" hangingPunct="1">
                        <a:lnSpc>
                          <a:spcPct val="100000"/>
                        </a:lnSpc>
                        <a:spcBef>
                          <a:spcPts val="0"/>
                        </a:spcBef>
                        <a:spcAft>
                          <a:spcPts val="0"/>
                        </a:spcAft>
                        <a:buClrTx/>
                        <a:buSzTx/>
                        <a:buFontTx/>
                        <a:buNone/>
                        <a:tabLst/>
                        <a:defRPr/>
                      </a:pPr>
                      <a:endParaRPr lang="fr-FR" sz="700" b="0" dirty="0" smtClean="0">
                        <a:solidFill>
                          <a:schemeClr val="bg1"/>
                        </a:solidFill>
                        <a:effectLst>
                          <a:outerShdw blurRad="38100" dist="38100" dir="2700000" algn="tl">
                            <a:srgbClr val="000000">
                              <a:alpha val="43137"/>
                            </a:srgbClr>
                          </a:outerShdw>
                        </a:effectLst>
                        <a:latin typeface="Arial Black" pitchFamily="34" charset="0"/>
                      </a:endParaRPr>
                    </a:p>
                  </a:txBody>
                  <a:tcPr marL="20713" marR="20713" marT="9767" marB="9767" anchor="ctr">
                    <a:lnB w="12700" cap="flat" cmpd="sng" algn="ctr">
                      <a:solidFill>
                        <a:schemeClr val="tx1"/>
                      </a:solidFill>
                      <a:prstDash val="solid"/>
                      <a:round/>
                      <a:headEnd type="none" w="med" len="med"/>
                      <a:tailEnd type="none" w="med" len="med"/>
                    </a:lnB>
                    <a:gradFill>
                      <a:gsLst>
                        <a:gs pos="0">
                          <a:srgbClr val="0374C0"/>
                        </a:gs>
                        <a:gs pos="93000">
                          <a:schemeClr val="bg1"/>
                        </a:gs>
                      </a:gsLst>
                      <a:lin ang="2700000" scaled="1"/>
                    </a:gradFill>
                  </a:tcPr>
                </a:tc>
                <a:tc hMerge="1">
                  <a:txBody>
                    <a:bodyPr/>
                    <a:lstStyle/>
                    <a:p>
                      <a:endParaRPr lang="fr-FR"/>
                    </a:p>
                  </a:txBody>
                  <a:tcPr/>
                </a:tc>
                <a:tc hMerge="1">
                  <a:txBody>
                    <a:bodyPr/>
                    <a:lstStyle/>
                    <a:p>
                      <a:endParaRPr lang="fr-FR"/>
                    </a:p>
                  </a:txBody>
                  <a:tcPr/>
                </a:tc>
                <a:tc hMerge="1">
                  <a:txBody>
                    <a:bodyPr/>
                    <a:lstStyle/>
                    <a:p>
                      <a:endParaRPr lang="fr-FR"/>
                    </a:p>
                  </a:txBody>
                  <a:tcPr/>
                </a:tc>
              </a:tr>
            </a:tbl>
          </a:graphicData>
        </a:graphic>
      </p:graphicFrame>
      <p:sp>
        <p:nvSpPr>
          <p:cNvPr id="5" name="Rectangle 2033"/>
          <p:cNvSpPr>
            <a:spLocks noChangeArrowheads="1"/>
          </p:cNvSpPr>
          <p:nvPr/>
        </p:nvSpPr>
        <p:spPr bwMode="auto">
          <a:xfrm>
            <a:off x="608435" y="197698"/>
            <a:ext cx="4411783" cy="2010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5751" tIns="15751" rIns="15751" bIns="15751" anchor="ctr">
            <a:spAutoFit/>
          </a:bodyPr>
          <a:lstStyle/>
          <a:p>
            <a:pPr algn="r"/>
            <a:r>
              <a:rPr lang="fr-FR" altLang="fr-FR" sz="1100" b="1" dirty="0">
                <a:solidFill>
                  <a:schemeClr val="bg1"/>
                </a:solidFill>
                <a:effectLst>
                  <a:outerShdw blurRad="38100" dist="38100" dir="2700000" algn="tl">
                    <a:srgbClr val="000000">
                      <a:alpha val="43137"/>
                    </a:srgbClr>
                  </a:outerShdw>
                </a:effectLst>
                <a:latin typeface="Arial Black" pitchFamily="34" charset="0"/>
              </a:rPr>
              <a:t>UNIVERSITE HASSIBA BENBOUALI DE CHLEF</a:t>
            </a:r>
            <a:endParaRPr lang="en-US" sz="1100" b="1" dirty="0">
              <a:solidFill>
                <a:schemeClr val="bg1"/>
              </a:solidFill>
              <a:effectLst>
                <a:outerShdw blurRad="38100" dist="38100" dir="2700000" algn="tl">
                  <a:srgbClr val="000000">
                    <a:alpha val="43137"/>
                  </a:srgbClr>
                </a:outerShdw>
              </a:effectLst>
              <a:latin typeface="Arial Black" pitchFamily="34" charset="0"/>
            </a:endParaRPr>
          </a:p>
        </p:txBody>
      </p:sp>
      <p:sp>
        <p:nvSpPr>
          <p:cNvPr id="6" name="Rectangle 2034"/>
          <p:cNvSpPr>
            <a:spLocks noChangeArrowheads="1"/>
          </p:cNvSpPr>
          <p:nvPr/>
        </p:nvSpPr>
        <p:spPr bwMode="auto">
          <a:xfrm>
            <a:off x="1074413" y="642955"/>
            <a:ext cx="3666507" cy="154920"/>
          </a:xfrm>
          <a:prstGeom prst="rect">
            <a:avLst/>
          </a:prstGeom>
          <a:noFill/>
          <a:ln>
            <a:noFill/>
          </a:ln>
          <a:effectLst/>
        </p:spPr>
        <p:txBody>
          <a:bodyPr wrap="square" lIns="15751" tIns="15751" rIns="15751" bIns="15751" anchor="ctr">
            <a:spAutoFit/>
          </a:bodyPr>
          <a:lstStyle>
            <a:lvl1pPr>
              <a:defRPr sz="2000">
                <a:solidFill>
                  <a:schemeClr val="tx1"/>
                </a:solidFill>
                <a:latin typeface="Times New Roman" panose="02020603050405020304" pitchFamily="18" charset="0"/>
              </a:defRPr>
            </a:lvl1pPr>
            <a:lvl2pPr marL="742950" indent="-285750">
              <a:defRPr sz="2000">
                <a:solidFill>
                  <a:schemeClr val="tx1"/>
                </a:solidFill>
                <a:latin typeface="Times New Roman" panose="02020603050405020304" pitchFamily="18" charset="0"/>
              </a:defRPr>
            </a:lvl2pPr>
            <a:lvl3pPr marL="1143000" indent="-228600">
              <a:defRPr sz="2000">
                <a:solidFill>
                  <a:schemeClr val="tx1"/>
                </a:solidFill>
                <a:latin typeface="Times New Roman" panose="02020603050405020304" pitchFamily="18" charset="0"/>
              </a:defRPr>
            </a:lvl3pPr>
            <a:lvl4pPr marL="1600200" indent="-228600">
              <a:defRPr sz="2000">
                <a:solidFill>
                  <a:schemeClr val="tx1"/>
                </a:solidFill>
                <a:latin typeface="Times New Roman" panose="02020603050405020304" pitchFamily="18" charset="0"/>
              </a:defRPr>
            </a:lvl4pPr>
            <a:lvl5pPr marL="2057400" indent="-228600">
              <a:defRPr sz="20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0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0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0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000">
                <a:solidFill>
                  <a:schemeClr val="tx1"/>
                </a:solidFill>
                <a:latin typeface="Times New Roman" panose="02020603050405020304" pitchFamily="18" charset="0"/>
              </a:defRPr>
            </a:lvl9pPr>
          </a:lstStyle>
          <a:p>
            <a:pPr algn="ctr"/>
            <a:endParaRPr lang="en-US" altLang="fr-FR" sz="800" b="1" i="1" dirty="0">
              <a:solidFill>
                <a:schemeClr val="bg1"/>
              </a:solidFill>
              <a:effectLst>
                <a:outerShdw blurRad="38100" dist="38100" dir="2700000" algn="tl">
                  <a:srgbClr val="000000">
                    <a:alpha val="43137"/>
                  </a:srgbClr>
                </a:outerShdw>
              </a:effectLst>
            </a:endParaRPr>
          </a:p>
        </p:txBody>
      </p:sp>
      <p:pic>
        <p:nvPicPr>
          <p:cNvPr id="8" name="Image 7"/>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978829" y="268210"/>
            <a:ext cx="769921" cy="718743"/>
          </a:xfrm>
          <a:prstGeom prst="rect">
            <a:avLst/>
          </a:prstGeom>
          <a:effectLst>
            <a:glow rad="63500">
              <a:schemeClr val="accent4">
                <a:satMod val="175000"/>
                <a:alpha val="40000"/>
              </a:schemeClr>
            </a:glow>
          </a:effectLst>
        </p:spPr>
      </p:pic>
      <p:pic>
        <p:nvPicPr>
          <p:cNvPr id="10" name="Image 9"/>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9224" y="228008"/>
            <a:ext cx="762542" cy="718743"/>
          </a:xfrm>
          <a:prstGeom prst="rect">
            <a:avLst/>
          </a:prstGeom>
          <a:effectLst>
            <a:glow rad="63500">
              <a:schemeClr val="accent4">
                <a:satMod val="175000"/>
                <a:alpha val="40000"/>
              </a:schemeClr>
            </a:glow>
          </a:effectLst>
        </p:spPr>
      </p:pic>
      <p:sp>
        <p:nvSpPr>
          <p:cNvPr id="11" name="ZoneTexte 10"/>
          <p:cNvSpPr txBox="1"/>
          <p:nvPr/>
        </p:nvSpPr>
        <p:spPr>
          <a:xfrm>
            <a:off x="0" y="8488"/>
            <a:ext cx="6624054" cy="127933"/>
          </a:xfrm>
          <a:prstGeom prst="rect">
            <a:avLst/>
          </a:prstGeom>
          <a:noFill/>
        </p:spPr>
        <p:txBody>
          <a:bodyPr wrap="square" lIns="20016" tIns="10008" rIns="20016" bIns="10008" rtlCol="0">
            <a:spAutoFit/>
          </a:bodyPr>
          <a:lstStyle/>
          <a:p>
            <a:pPr algn="ctr"/>
            <a:endParaRPr lang="fr-FR" sz="700" b="1" dirty="0">
              <a:solidFill>
                <a:schemeClr val="bg1"/>
              </a:solidFill>
              <a:effectLst>
                <a:outerShdw blurRad="38100" dist="38100" dir="2700000" algn="tl">
                  <a:srgbClr val="000000">
                    <a:alpha val="43137"/>
                  </a:srgbClr>
                </a:outerShdw>
              </a:effectLst>
              <a:latin typeface="Arial Black" pitchFamily="34" charset="0"/>
            </a:endParaRPr>
          </a:p>
        </p:txBody>
      </p:sp>
      <p:sp>
        <p:nvSpPr>
          <p:cNvPr id="7" name="ZoneTexte 6"/>
          <p:cNvSpPr txBox="1"/>
          <p:nvPr/>
        </p:nvSpPr>
        <p:spPr>
          <a:xfrm>
            <a:off x="3483082" y="6389664"/>
            <a:ext cx="40488" cy="297210"/>
          </a:xfrm>
          <a:prstGeom prst="rect">
            <a:avLst/>
          </a:prstGeom>
          <a:noFill/>
        </p:spPr>
        <p:txBody>
          <a:bodyPr wrap="none" lIns="20016" tIns="10008" rIns="20016" bIns="10008" rtlCol="0">
            <a:spAutoFit/>
          </a:bodyPr>
          <a:lstStyle/>
          <a:p>
            <a:endParaRPr lang="fr-FR" dirty="0"/>
          </a:p>
        </p:txBody>
      </p:sp>
      <p:sp>
        <p:nvSpPr>
          <p:cNvPr id="22" name="Rectangle 2033"/>
          <p:cNvSpPr>
            <a:spLocks noChangeArrowheads="1"/>
          </p:cNvSpPr>
          <p:nvPr/>
        </p:nvSpPr>
        <p:spPr bwMode="auto">
          <a:xfrm>
            <a:off x="937302" y="381948"/>
            <a:ext cx="4709762" cy="63197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5751" tIns="15751" rIns="15751" bIns="15751" anchor="ctr">
            <a:spAutoFit/>
          </a:bodyPr>
          <a:lstStyle/>
          <a:p>
            <a:pPr algn="ctr"/>
            <a:r>
              <a:rPr lang="fr-FR" altLang="fr-FR" sz="900" b="1" dirty="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FACULTE DES SCIENCES DE LA NATURE ET DE LA VIE (SNV)</a:t>
            </a:r>
          </a:p>
          <a:p>
            <a:pPr algn="ctr"/>
            <a:r>
              <a:rPr lang="fr-FR" altLang="fr-FR" sz="900" b="1" dirty="0">
                <a:solidFill>
                  <a:srgbClr val="0374C0"/>
                </a:solidFill>
                <a:effectLst>
                  <a:outerShdw blurRad="38100" dist="38100" dir="2700000" algn="tl">
                    <a:srgbClr val="000000">
                      <a:alpha val="43137"/>
                    </a:srgbClr>
                  </a:outerShdw>
                </a:effectLst>
                <a:latin typeface="Times New Roman" pitchFamily="18" charset="0"/>
                <a:cs typeface="Times New Roman" pitchFamily="18" charset="0"/>
              </a:rPr>
              <a:t>DOMAINE : SCIENCES DE LA NATURE ET DE LA VIE (SNV)</a:t>
            </a:r>
          </a:p>
          <a:p>
            <a:pPr algn="ctr"/>
            <a:r>
              <a:rPr lang="fr-FR" altLang="fr-FR" sz="900" b="1" dirty="0">
                <a:solidFill>
                  <a:srgbClr val="7030A0"/>
                </a:solidFill>
                <a:effectLst>
                  <a:outerShdw blurRad="38100" dist="38100" dir="2700000" algn="tl">
                    <a:srgbClr val="000000">
                      <a:alpha val="43137"/>
                    </a:srgbClr>
                  </a:outerShdw>
                </a:effectLst>
                <a:latin typeface="Times New Roman" pitchFamily="18" charset="0"/>
                <a:cs typeface="Times New Roman" pitchFamily="18" charset="0"/>
              </a:rPr>
              <a:t>FILIERE : Agronomie</a:t>
            </a:r>
          </a:p>
          <a:p>
            <a:pPr algn="ctr"/>
            <a:r>
              <a:rPr lang="fr-FR" altLang="fr-FR" sz="1200" b="1" dirty="0">
                <a:effectLst>
                  <a:outerShdw blurRad="38100" dist="38100" dir="2700000" algn="tl">
                    <a:srgbClr val="000000">
                      <a:alpha val="43137"/>
                    </a:srgbClr>
                  </a:outerShdw>
                </a:effectLst>
                <a:latin typeface="Times New Roman" pitchFamily="18" charset="0"/>
                <a:cs typeface="Times New Roman" pitchFamily="18" charset="0"/>
              </a:rPr>
              <a:t>OPTION : </a:t>
            </a:r>
            <a:r>
              <a:rPr lang="fr-FR" altLang="fr-FR" sz="1200" b="1" dirty="0" smtClean="0">
                <a:effectLst>
                  <a:outerShdw blurRad="38100" dist="38100" dir="2700000" algn="tl">
                    <a:srgbClr val="000000">
                      <a:alpha val="43137"/>
                    </a:srgbClr>
                  </a:outerShdw>
                </a:effectLst>
                <a:latin typeface="Times New Roman" pitchFamily="18" charset="0"/>
                <a:cs typeface="Times New Roman" pitchFamily="18" charset="0"/>
              </a:rPr>
              <a:t>L3 Sol-Eau</a:t>
            </a:r>
            <a:endParaRPr lang="en-US" sz="1200" b="1" dirty="0">
              <a:effectLst>
                <a:outerShdw blurRad="38100" dist="38100" dir="2700000" algn="tl">
                  <a:srgbClr val="000000">
                    <a:alpha val="43137"/>
                  </a:srgbClr>
                </a:outerShdw>
              </a:effectLst>
              <a:latin typeface="Arial Black" pitchFamily="34" charset="0"/>
            </a:endParaRPr>
          </a:p>
        </p:txBody>
      </p:sp>
      <p:pic>
        <p:nvPicPr>
          <p:cNvPr id="1026" name="Picture 2"/>
          <p:cNvPicPr preferRelativeResize="0">
            <a:picLocks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635814" y="7884368"/>
            <a:ext cx="2502741" cy="1763688"/>
          </a:xfrm>
          <a:prstGeom prst="rect">
            <a:avLst/>
          </a:pr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2" name="Image 11" descr="Résultat de recherche d'images pour &quot;image typologie des sols GIs:&quot;"/>
          <p:cNvPicPr preferRelativeResize="0"/>
          <p:nvPr/>
        </p:nvPicPr>
        <p:blipFill>
          <a:blip r:embed="rId5" cstate="print">
            <a:extLst>
              <a:ext uri="{28A0092B-C50C-407E-A947-70E740481C1C}">
                <a14:useLocalDpi xmlns:a14="http://schemas.microsoft.com/office/drawing/2010/main" val="0"/>
              </a:ext>
            </a:extLst>
          </a:blip>
          <a:srcRect/>
          <a:stretch>
            <a:fillRect/>
          </a:stretch>
        </p:blipFill>
        <p:spPr bwMode="auto">
          <a:xfrm>
            <a:off x="608435" y="9144000"/>
            <a:ext cx="2349870" cy="1618182"/>
          </a:xfrm>
          <a:prstGeom prst="rect">
            <a:avLst/>
          </a:prstGeom>
          <a:noFill/>
          <a:ln>
            <a:solidFill>
              <a:srgbClr val="0000FF"/>
            </a:solidFill>
          </a:ln>
        </p:spPr>
      </p:pic>
      <p:pic>
        <p:nvPicPr>
          <p:cNvPr id="13" name="Image 12" descr="Résultat de recherche d'images pour &quot;système d'information géographique&quot;"/>
          <p:cNvPicPr preferRelativeResize="0"/>
          <p:nvPr/>
        </p:nvPicPr>
        <p:blipFill>
          <a:blip r:embed="rId6" cstate="print">
            <a:extLst>
              <a:ext uri="{28A0092B-C50C-407E-A947-70E740481C1C}">
                <a14:useLocalDpi xmlns:a14="http://schemas.microsoft.com/office/drawing/2010/main" val="0"/>
              </a:ext>
            </a:extLst>
          </a:blip>
          <a:srcRect/>
          <a:stretch>
            <a:fillRect/>
          </a:stretch>
        </p:blipFill>
        <p:spPr bwMode="auto">
          <a:xfrm>
            <a:off x="3645024" y="1547664"/>
            <a:ext cx="2808312" cy="1656184"/>
          </a:xfrm>
          <a:prstGeom prst="rect">
            <a:avLst/>
          </a:prstGeom>
          <a:noFill/>
          <a:ln>
            <a:noFill/>
          </a:ln>
        </p:spPr>
      </p:pic>
    </p:spTree>
    <p:extLst>
      <p:ext uri="{BB962C8B-B14F-4D97-AF65-F5344CB8AC3E}">
        <p14:creationId xmlns:p14="http://schemas.microsoft.com/office/powerpoint/2010/main" val="1909123526"/>
      </p:ext>
    </p:extLst>
  </p:cSld>
  <p:clrMapOvr>
    <a:masterClrMapping/>
  </p:clrMapOvr>
  <p:timing>
    <p:tnLst>
      <p:par>
        <p:cTn id="1" dur="indefinite" restart="never" nodeType="tmRoot"/>
      </p:par>
    </p:tnLst>
  </p:timing>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226</TotalTime>
  <Words>184</Words>
  <Application>Microsoft Office PowerPoint</Application>
  <PresentationFormat>Affichage à l'écran (4:3)</PresentationFormat>
  <Paragraphs>71</Paragraphs>
  <Slides>1</Slides>
  <Notes>0</Notes>
  <HiddenSlides>0</HiddenSlides>
  <MMClips>0</MMClips>
  <ScaleCrop>false</ScaleCrop>
  <HeadingPairs>
    <vt:vector size="4" baseType="variant">
      <vt:variant>
        <vt:lpstr>Thème</vt:lpstr>
      </vt:variant>
      <vt:variant>
        <vt:i4>1</vt:i4>
      </vt:variant>
      <vt:variant>
        <vt:lpstr>Titres des diapositives</vt:lpstr>
      </vt:variant>
      <vt:variant>
        <vt:i4>1</vt:i4>
      </vt:variant>
    </vt:vector>
  </HeadingPairs>
  <TitlesOfParts>
    <vt:vector size="2" baseType="lpstr">
      <vt:lpstr>Thème Office</vt:lpstr>
      <vt:lpstr>Présentation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perso</dc:creator>
  <cp:lastModifiedBy>Dell-pc</cp:lastModifiedBy>
  <cp:revision>21</cp:revision>
  <dcterms:created xsi:type="dcterms:W3CDTF">2017-04-10T10:12:47Z</dcterms:created>
  <dcterms:modified xsi:type="dcterms:W3CDTF">2026-04-29T17:28:38Z</dcterms:modified>
</cp:coreProperties>
</file>